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83" r:id="rId4"/>
    <p:sldId id="271" r:id="rId5"/>
    <p:sldId id="279" r:id="rId6"/>
    <p:sldId id="280" r:id="rId7"/>
    <p:sldId id="258" r:id="rId8"/>
    <p:sldId id="257" r:id="rId9"/>
    <p:sldId id="266" r:id="rId10"/>
    <p:sldId id="269" r:id="rId11"/>
    <p:sldId id="259" r:id="rId12"/>
    <p:sldId id="272" r:id="rId13"/>
    <p:sldId id="273" r:id="rId14"/>
    <p:sldId id="274" r:id="rId15"/>
    <p:sldId id="275" r:id="rId16"/>
    <p:sldId id="277" r:id="rId17"/>
    <p:sldId id="284" r:id="rId18"/>
    <p:sldId id="270" r:id="rId19"/>
    <p:sldId id="262" r:id="rId20"/>
    <p:sldId id="260" r:id="rId21"/>
    <p:sldId id="264" r:id="rId22"/>
    <p:sldId id="276" r:id="rId23"/>
    <p:sldId id="268" r:id="rId24"/>
    <p:sldId id="278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49" d="100"/>
          <a:sy n="49" d="100"/>
        </p:scale>
        <p:origin x="-108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2A3-70C3-4340-BE39-6F3EA0CF72CF}" type="datetimeFigureOut">
              <a:rPr lang="hu-HU" smtClean="0"/>
              <a:pPr/>
              <a:t>2013.03.15.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46D9B-77BE-4319-9348-0115D1CD3C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2A3-70C3-4340-BE39-6F3EA0CF72CF}" type="datetimeFigureOut">
              <a:rPr lang="hu-HU" smtClean="0"/>
              <a:pPr/>
              <a:t>2013.03.15.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D9B-77BE-4319-9348-0115D1CD3CC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2A3-70C3-4340-BE39-6F3EA0CF72CF}" type="datetimeFigureOut">
              <a:rPr lang="hu-HU" smtClean="0"/>
              <a:pPr/>
              <a:t>2013.03.15.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D9B-77BE-4319-9348-0115D1CD3CC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A962A3-70C3-4340-BE39-6F3EA0CF72CF}" type="datetimeFigureOut">
              <a:rPr lang="hu-HU" smtClean="0"/>
              <a:pPr/>
              <a:t>2013.03.15.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1546D9B-77BE-4319-9348-0115D1CD3C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2A3-70C3-4340-BE39-6F3EA0CF72CF}" type="datetimeFigureOut">
              <a:rPr lang="hu-HU" smtClean="0"/>
              <a:pPr/>
              <a:t>2013.03.15.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D9B-77BE-4319-9348-0115D1CD3C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2A3-70C3-4340-BE39-6F3EA0CF72CF}" type="datetimeFigureOut">
              <a:rPr lang="hu-HU" smtClean="0"/>
              <a:pPr/>
              <a:t>2013.03.15.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D9B-77BE-4319-9348-0115D1CD3C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D9B-77BE-4319-9348-0115D1CD3C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2A3-70C3-4340-BE39-6F3EA0CF72CF}" type="datetimeFigureOut">
              <a:rPr lang="hu-HU" smtClean="0"/>
              <a:pPr/>
              <a:t>2013.03.15.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2A3-70C3-4340-BE39-6F3EA0CF72CF}" type="datetimeFigureOut">
              <a:rPr lang="hu-HU" smtClean="0"/>
              <a:pPr/>
              <a:t>2013.03.15.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D9B-77BE-4319-9348-0115D1CD3C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2A3-70C3-4340-BE39-6F3EA0CF72CF}" type="datetimeFigureOut">
              <a:rPr lang="hu-HU" smtClean="0"/>
              <a:pPr/>
              <a:t>2013.03.15.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D9B-77BE-4319-9348-0115D1CD3CC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A962A3-70C3-4340-BE39-6F3EA0CF72CF}" type="datetimeFigureOut">
              <a:rPr lang="hu-HU" smtClean="0"/>
              <a:pPr/>
              <a:t>2013.03.15.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546D9B-77BE-4319-9348-0115D1CD3C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2A3-70C3-4340-BE39-6F3EA0CF72CF}" type="datetimeFigureOut">
              <a:rPr lang="hu-HU" smtClean="0"/>
              <a:pPr/>
              <a:t>2013.03.15.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46D9B-77BE-4319-9348-0115D1CD3C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EA962A3-70C3-4340-BE39-6F3EA0CF72CF}" type="datetimeFigureOut">
              <a:rPr lang="hu-HU" smtClean="0"/>
              <a:pPr/>
              <a:t>2013.03.15.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1546D9B-77BE-4319-9348-0115D1CD3C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n7\Desktop\centropa%20szemin&#225;rium\KINSZKI_ENG_ENG_MEDIUM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heller</a:t>
            </a:r>
            <a:r>
              <a:rPr lang="hu-HU" dirty="0" smtClean="0"/>
              <a:t>  </a:t>
            </a:r>
            <a:r>
              <a:rPr lang="hu-HU" dirty="0" err="1" smtClean="0"/>
              <a:t>zsolt</a:t>
            </a:r>
            <a:endParaRPr lang="hu-HU" dirty="0" smtClean="0"/>
          </a:p>
          <a:p>
            <a:r>
              <a:rPr lang="hu-HU" dirty="0" smtClean="0"/>
              <a:t>Debreceni Egyetem Néprajzi Tanszék</a:t>
            </a:r>
          </a:p>
          <a:p>
            <a:endParaRPr lang="hu-HU" dirty="0" smtClean="0"/>
          </a:p>
          <a:p>
            <a:r>
              <a:rPr lang="hu-HU" dirty="0" smtClean="0"/>
              <a:t>2012.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305800" cy="19812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A zsidófolklór és zsidókultúra</a:t>
            </a:r>
            <a:br>
              <a:rPr lang="hu-HU" sz="4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hu-HU" sz="4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esete…a felsőoktatásban</a:t>
            </a:r>
            <a:endParaRPr lang="hu-HU" sz="40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2286000"/>
            <a:ext cx="8229600" cy="4572000"/>
          </a:xfrm>
        </p:spPr>
        <p:txBody>
          <a:bodyPr/>
          <a:lstStyle/>
          <a:p>
            <a:r>
              <a:rPr lang="hu-HU" dirty="0" smtClean="0">
                <a:solidFill>
                  <a:schemeClr val="bg2">
                    <a:lumMod val="75000"/>
                  </a:schemeClr>
                </a:solidFill>
              </a:rPr>
              <a:t>A Biblia – </a:t>
            </a:r>
            <a:r>
              <a:rPr lang="hu-HU" dirty="0" err="1" smtClean="0">
                <a:solidFill>
                  <a:schemeClr val="bg2">
                    <a:lumMod val="75000"/>
                  </a:schemeClr>
                </a:solidFill>
              </a:rPr>
              <a:t>Tana’’ch</a:t>
            </a:r>
            <a:r>
              <a:rPr lang="hu-HU" dirty="0" smtClean="0">
                <a:solidFill>
                  <a:schemeClr val="bg2">
                    <a:lumMod val="75000"/>
                  </a:schemeClr>
                </a:solidFill>
              </a:rPr>
              <a:t>…Tóra, Próféták, </a:t>
            </a:r>
            <a:r>
              <a:rPr lang="hu-HU" dirty="0" err="1" smtClean="0">
                <a:solidFill>
                  <a:schemeClr val="bg2">
                    <a:lumMod val="75000"/>
                  </a:schemeClr>
                </a:solidFill>
              </a:rPr>
              <a:t>Szentíratok</a:t>
            </a:r>
            <a:r>
              <a:rPr lang="hu-HU" dirty="0" smtClean="0">
                <a:solidFill>
                  <a:schemeClr val="bg2">
                    <a:lumMod val="75000"/>
                  </a:schemeClr>
                </a:solidFill>
              </a:rPr>
              <a:t>….</a:t>
            </a:r>
          </a:p>
          <a:p>
            <a:r>
              <a:rPr lang="hu-HU" dirty="0" smtClean="0">
                <a:solidFill>
                  <a:schemeClr val="bg2">
                    <a:lumMod val="75000"/>
                  </a:schemeClr>
                </a:solidFill>
              </a:rPr>
              <a:t>A zsidóságon belüli csoporthoz tartozás</a:t>
            </a:r>
          </a:p>
          <a:p>
            <a:r>
              <a:rPr lang="hu-HU" dirty="0" smtClean="0">
                <a:solidFill>
                  <a:schemeClr val="bg2">
                    <a:lumMod val="75000"/>
                  </a:schemeClr>
                </a:solidFill>
              </a:rPr>
              <a:t>A zsidó valláson belüli irányzathoz való tartozás</a:t>
            </a:r>
          </a:p>
          <a:p>
            <a:r>
              <a:rPr lang="hu-HU" dirty="0" smtClean="0">
                <a:solidFill>
                  <a:schemeClr val="bg2">
                    <a:lumMod val="75000"/>
                  </a:schemeClr>
                </a:solidFill>
              </a:rPr>
              <a:t>A mindennapi imák</a:t>
            </a:r>
          </a:p>
          <a:p>
            <a:r>
              <a:rPr lang="hu-HU" dirty="0" smtClean="0">
                <a:solidFill>
                  <a:schemeClr val="bg2">
                    <a:lumMod val="75000"/>
                  </a:schemeClr>
                </a:solidFill>
              </a:rPr>
              <a:t>Az ünnepek</a:t>
            </a:r>
          </a:p>
          <a:p>
            <a:r>
              <a:rPr lang="hu-HU" dirty="0" smtClean="0">
                <a:solidFill>
                  <a:schemeClr val="bg2">
                    <a:lumMod val="75000"/>
                  </a:schemeClr>
                </a:solidFill>
              </a:rPr>
              <a:t>A mindennapi szokások</a:t>
            </a:r>
          </a:p>
          <a:p>
            <a:r>
              <a:rPr lang="hu-HU" dirty="0" smtClean="0">
                <a:solidFill>
                  <a:schemeClr val="bg2">
                    <a:lumMod val="75000"/>
                  </a:schemeClr>
                </a:solidFill>
              </a:rPr>
              <a:t>A tárgyaink jelentése, történet, funkciója</a:t>
            </a:r>
          </a:p>
          <a:p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/>
          <a:lstStyle/>
          <a:p>
            <a:r>
              <a:rPr lang="hu-HU" dirty="0" smtClean="0">
                <a:solidFill>
                  <a:schemeClr val="bg2">
                    <a:lumMod val="75000"/>
                  </a:schemeClr>
                </a:solidFill>
              </a:rPr>
              <a:t>…ami a zsidó folklór …</a:t>
            </a:r>
            <a:endParaRPr lang="hu-H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…a történetek megfoghatósága…élményszerűsége…olykor a múlt restaurálása…</a:t>
            </a:r>
          </a:p>
          <a:p>
            <a:pPr>
              <a:buNone/>
            </a:pPr>
            <a:endParaRPr lang="hu-H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hu-H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hu-H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hu-H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hu-H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hu-H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hu-H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				</a:t>
            </a:r>
          </a:p>
          <a:p>
            <a:pPr>
              <a:buNone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		…emberi mivolta a legtisztább folklór élmény…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10952"/>
          </a:xfrm>
        </p:spPr>
        <p:txBody>
          <a:bodyPr>
            <a:normAutofit/>
          </a:bodyPr>
          <a:lstStyle/>
          <a:p>
            <a:r>
              <a:rPr lang="hu-HU" sz="3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…folklór a személyes történetek kapcsán…</a:t>
            </a:r>
            <a:endParaRPr lang="hu-HU" sz="3400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051" name="Picture 3" descr="C:\Documents and Settings\Rendszergazda\Dokumentumok\Képek\Csalad\család régi képek\Scan132, augusztus 21, 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060848"/>
            <a:ext cx="4061556" cy="337866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2050" name="Picture 2" descr="C:\Documents and Settings\Rendszergazda\Dokumentumok\Képek\Csalad\család régi képek\Scan131, augusztus 21, 2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428" y="2060848"/>
            <a:ext cx="4384636" cy="338437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79168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	A Szentírás és a kötelezettségeink, szokásaink és életszemléletünk viszonyának bemutatása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…a Biblia ismerete…</a:t>
            </a:r>
            <a:endParaRPr lang="hu-HU" dirty="0"/>
          </a:p>
        </p:txBody>
      </p:sp>
      <p:pic>
        <p:nvPicPr>
          <p:cNvPr id="2052" name="Picture 4" descr="http://t2.gstatic.com/images?q=tbn:ANd9GcRai7pD0rH1MiOw6ht7EEG4lrtP-RqIfUge5WpvzeUSomLJb1M1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89040"/>
            <a:ext cx="260985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C:\Documents and Settings\Rendszergazda\Dokumentumok\Képek\zsidóság\alte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3195439" cy="2411104"/>
          </a:xfrm>
          <a:prstGeom prst="rect">
            <a:avLst/>
          </a:prstGeom>
          <a:noFill/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2">
                    <a:lumMod val="75000"/>
                  </a:schemeClr>
                </a:solidFill>
              </a:rPr>
              <a:t>…zsidó – zsidóság – zsidó vallás…</a:t>
            </a:r>
            <a:endParaRPr lang="hu-H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8674" name="Picture 2" descr="http://t1.gstatic.com/images?q=tbn:ANd9GcTLe9SDyXWflIlmP7OuC1O6nVzYTMqNZyIoHEVgYIVLy_aP3mU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1524000" cy="1895476"/>
          </a:xfrm>
          <a:prstGeom prst="rect">
            <a:avLst/>
          </a:prstGeom>
          <a:noFill/>
        </p:spPr>
      </p:pic>
      <p:pic>
        <p:nvPicPr>
          <p:cNvPr id="28675" name="Picture 3" descr="C:\Documents and Settings\Rendszergazda\Dokumentumok\komárno 2011\imagesCACN6G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013176"/>
            <a:ext cx="2304256" cy="1652108"/>
          </a:xfrm>
          <a:prstGeom prst="rect">
            <a:avLst/>
          </a:prstGeom>
          <a:noFill/>
        </p:spPr>
      </p:pic>
      <p:pic>
        <p:nvPicPr>
          <p:cNvPr id="28677" name="Picture 5" descr="http://t1.gstatic.com/images?q=tbn:ANd9GcTp0dRYSC15QjYScULnQZ-aw_HaX_KSB_pDi1wT03c7ryjzarN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556792"/>
            <a:ext cx="1905000" cy="1819276"/>
          </a:xfrm>
          <a:prstGeom prst="rect">
            <a:avLst/>
          </a:prstGeom>
          <a:noFill/>
        </p:spPr>
      </p:pic>
      <p:pic>
        <p:nvPicPr>
          <p:cNvPr id="28678" name="Picture 6" descr="C:\Documents and Settings\Rendszergazda\Dokumentumok\Képek\zsidóság\alter_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429000"/>
            <a:ext cx="1945954" cy="3027040"/>
          </a:xfrm>
          <a:prstGeom prst="rect">
            <a:avLst/>
          </a:prstGeom>
          <a:noFill/>
        </p:spPr>
      </p:pic>
      <p:pic>
        <p:nvPicPr>
          <p:cNvPr id="28681" name="Picture 9" descr="C:\Documents and Settings\Rendszergazda\Dokumentumok\heller\pendr\Zsidó Képek\zsido eletkepek\a munkacsi zsido ovoda-10449044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1772816"/>
            <a:ext cx="2362200" cy="1485900"/>
          </a:xfrm>
          <a:prstGeom prst="rect">
            <a:avLst/>
          </a:prstGeom>
          <a:noFill/>
        </p:spPr>
      </p:pic>
      <p:pic>
        <p:nvPicPr>
          <p:cNvPr id="28680" name="Picture 8" descr="C:\Documents and Settings\Rendszergazda\Dokumentumok\heller\pendr\Zsidó Képek\zsido eletkepek\Bt5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2204864"/>
            <a:ext cx="2376264" cy="27887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2">
                    <a:lumMod val="75000"/>
                  </a:schemeClr>
                </a:solidFill>
              </a:rPr>
              <a:t>…mindennapok…imák…szokások...</a:t>
            </a:r>
            <a:br>
              <a:rPr lang="hu-H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bg2">
                    <a:lumMod val="75000"/>
                  </a:schemeClr>
                </a:solidFill>
              </a:rPr>
              <a:t>            szerepek a zsidó közösségekben…</a:t>
            </a:r>
            <a:endParaRPr lang="hu-H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9698" name="Picture 2" descr="C:\Documents and Settings\Rendszergazda\Dokumentumok\heller\pendr\Zsidó Képek\zsido eletkepek\17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2103243" cy="2925564"/>
          </a:xfrm>
          <a:prstGeom prst="rect">
            <a:avLst/>
          </a:prstGeom>
          <a:noFill/>
        </p:spPr>
      </p:pic>
      <p:pic>
        <p:nvPicPr>
          <p:cNvPr id="29700" name="Picture 4" descr="C:\Documents and Settings\Rendszergazda\Dokumentumok\heller\pendr\Zsidó Képek\zsido eletkepek\Bt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340768"/>
            <a:ext cx="2944738" cy="3914016"/>
          </a:xfrm>
          <a:prstGeom prst="rect">
            <a:avLst/>
          </a:prstGeom>
          <a:noFill/>
        </p:spPr>
      </p:pic>
      <p:pic>
        <p:nvPicPr>
          <p:cNvPr id="29701" name="Picture 5" descr="C:\Documents and Settings\Rendszergazda\Dokumentumok\heller\pendr\Zsidó Képek\zsido eletkepek\Bt4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1008"/>
            <a:ext cx="3968750" cy="2981325"/>
          </a:xfrm>
          <a:prstGeom prst="rect">
            <a:avLst/>
          </a:prstGeom>
          <a:noFill/>
        </p:spPr>
      </p:pic>
      <p:pic>
        <p:nvPicPr>
          <p:cNvPr id="29699" name="Picture 3" descr="C:\Documents and Settings\Rendszergazda\Dokumentumok\heller\pendr\Zsidó Képek\zsido eletkepek\Bt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556792"/>
            <a:ext cx="1576462" cy="2641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2">
                    <a:lumMod val="75000"/>
                  </a:schemeClr>
                </a:solidFill>
              </a:rPr>
              <a:t>…</a:t>
            </a:r>
            <a:r>
              <a:rPr lang="hu-HU" dirty="0" err="1" smtClean="0">
                <a:solidFill>
                  <a:schemeClr val="bg2">
                    <a:lumMod val="75000"/>
                  </a:schemeClr>
                </a:solidFill>
              </a:rPr>
              <a:t>stetl</a:t>
            </a:r>
            <a:r>
              <a:rPr lang="hu-HU" dirty="0" smtClean="0">
                <a:solidFill>
                  <a:schemeClr val="bg2">
                    <a:lumMod val="75000"/>
                  </a:schemeClr>
                </a:solidFill>
              </a:rPr>
              <a:t>…étkezési…szokások…viseletek</a:t>
            </a:r>
            <a:endParaRPr lang="hu-H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22" name="Picture 2" descr="C:\Documents and Settings\Rendszergazda\Dokumentumok\heller\pendr\Zsidó Képek\zsido eletkepek\Bt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340768"/>
            <a:ext cx="2827094" cy="4320679"/>
          </a:xfrm>
          <a:prstGeom prst="rect">
            <a:avLst/>
          </a:prstGeom>
          <a:noFill/>
        </p:spPr>
      </p:pic>
      <p:pic>
        <p:nvPicPr>
          <p:cNvPr id="30723" name="Picture 3" descr="C:\Documents and Settings\Rendszergazda\Dokumentumok\heller\pendr\Zsidó Képek\zsido eletkepek\LOtele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2232248" cy="3249550"/>
          </a:xfrm>
          <a:prstGeom prst="rect">
            <a:avLst/>
          </a:prstGeom>
          <a:noFill/>
        </p:spPr>
      </p:pic>
      <p:pic>
        <p:nvPicPr>
          <p:cNvPr id="30724" name="Picture 4" descr="C:\Documents and Settings\Rendszergazda\Dokumentumok\heller\pendr\Zsidó Képek\zsido eletkepek\yivovd_27318.1924.mekhl.a haza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40768"/>
            <a:ext cx="3400152" cy="2550114"/>
          </a:xfrm>
          <a:prstGeom prst="rect">
            <a:avLst/>
          </a:prstGeom>
          <a:noFill/>
        </p:spPr>
      </p:pic>
      <p:sp>
        <p:nvSpPr>
          <p:cNvPr id="30728" name="AutoShape 8" descr="data:image/jpeg;base64,/9j/4AAQSkZJRgABAQAAAQABAAD/2wCEAAkGBhQSERUUEhMVFRUWFBgXFRUVFRgVFBQUGBQVFRcYFxQYHCYeGBkjHBUUHy8gIycpLCwsFR4xNTAqNSYrLCkBCQoKDgwOGg8PGiwlHyQsLCwwLiwsLCw0LSwpLCwsLCwsLCwsLCwsLCwsLCwsLCwsLCksLCwsKSwsLCwsLCksLP/AABEIALcBFAMBIgACEQEDEQH/xAAcAAABBQEBAQAAAAAAAAAAAAAGAAIDBAUHAQj/xABAEAABAgQEBAQCCQIEBgMAAAABAhEAAwQhBRIxQQYiUWETcYGRMqEHFCNCUrHB0fBi4RUXgvEzQ3KSotIWU4P/xAAaAQACAwEBAAAAAAAAAAAAAAADBAABAgUG/8QALhEAAgIBBAEDAgUEAwAAAAAAAQIAAxEEEiExQQUTIjJRFGGBkaEjccHxQrHw/9oADAMBAAIRAxEAPwA8BiQIhgS0e5okqSiXCyR5LVExEVJIY9EPyQlRJI2PIRhJESSeZYeiXDiiL1FJAuYkkqeE0JUWquSVLBTEi6FStmjMuZQS5idKGi9/hhAckBoA+IOJyZhlylMAWKu/aB3WrWMtD6fTte2Fhe8LNAnw3i6zMCFqzAln3g5SafxfB8VHis/h5hnYh3y6xVNy2jImtTpm07bWlKPcsY3EfG9LTFIQRNInCXOCTzS03zEA/EbMNrG8b2F1cqbSoqVfZIUjOcxDJS5uT+sEyCcAxXcJEZceZI05MiWv4FhWuhB0LH52h5w0dYvEvMymhNGkrCz1irOpms8UeOTLlNSw7PfpDssQLkpCn1LM51h1GpZJCmto24gS2hjiaKkcmSFMIJibLCgsrMijxomywxSYkkjaPMsPAhwTElyHJHmSJlCI4rEkaUw0piXLCKYmJJBkhRNljyKkld4ehLx6mniZMtoPBxS5MOUmPCvpHplkB1WEZMkYEw9Ep4rzMQSBYQ2ixv8AExvCz6qtOzCCpj1NSXT9oSsgLEgH8oqVvEQBSlNioFz0aKC5wVoq8I6v1NajtTkxqjSF+W4EIaNEpeigYvS5KNmMc/qKhcp1JGnsfSL+HY2FJSVcpO+kLV+snHzWHf0/HKmG4SI9JjFpcWIFzmHV7w/E8alCUrOvICCHO3rHWp1lVo+J5+0QsqZOxMzj3HPCpiEKuqwIMciBdYJNtzGvxBjCZoySjnRLfmF3trA7SKMxk94R1Lh2/tO16aw9hgBz/iOqcbXKmlKCUMeVWitQQpJ0ILaRDj/EK58xE8qKZ6UJStQ5SVIsmYG3KWBA3B622sckU8unClSFTJquXMCUoRYNmKbk9B2MBpSdGzdu0WnxXicXV2PZadzZ8SaRPzIsXVmPtbUQUr+kGo+py6WWQl0JlaBym6dToFOH8oDpUsIUWt1BfbtrFqTLSFKOvMAWD8vbZ4hbacgxdVGcE4hNS44ugrPslhaUOhJHwrlKJWLDQOoltjHQOBeOlVHiqqpiEvMSiSnlS5ILpTuo/D7xxYTwFkKUQz7E6aB4cmuKVJXKVlIchQLEF7EdGi0sZGyOpgsM8dT6PrsYbTTeBWrxxSpjJNt4yUYwZsuWyicyE3Nio5Q5I76xXZSZoSd441msuutxnAB6noq9MldeT3iFXjOIbTVRlzkm7Gx6RXlqtBLgNMDLzKG8dvTgs05l3U1BJSoAtrEK8OG0Z1bxSiXnZJVk1aNWjrUzEBSSC4eOkGUnETzKcygI0jPrEzElOVLh7+UVsb49RInolsS5ZXntElPxMha3KkhL5cu/mYzvQnGZN0s5YTReVLSrQgxXmUxGkaxNgyEphpREhtDYqazI3hQ8y4YRElzwwoUKJJGhzE8ulfWKwxaWlaUX5tFNb3jWAjQYHqCzGS5AER4pIJlFtRf2i0BD2tFkZGJICpW5iSnpQ7pMWaiWgFbIIynm6JfSLOG0qGLHUveOVbQSQI2r4Bg5jlUqUtPK6VD8u8Np8URq/wDYwVYrg8qdKKFFjqkjUHrHL68zKeYULt0Oyh1Ec3V6MqdwnU0dy2Ls6MM/8VA79mihUkm5JboNowKfFgBffvEysdADP7wh7bdYjmCIVYZiiEjKMyj7tEFfiIqiqShBUB8Rdg/R459V44ScqCST0/trBbwrI8OWAo5XufP94co0xTlojqHHQmfOUKXkXIMsOwAD5h1cWIhkmnlIaYEFzcDQN5QYT65BSUzAFJ/q/MdDAzPly1FRTMBSkuM52bRxrDLhQO5Vdo8jGJkY1VJSnMgkBXxJexMCcyoCl8gvuwsLfOCGpxGWbJFicpBYg36baRlycQlhTBCU6JJAuoAveN05xyDOTqLVc7U4Eo+KCHdWcfe+6W2bUDvEmCVEvx0ioUsS1llLQQ6SdDcEEDVolq6SWpScoyk6Nop/k8ZtTKA5CACl3U/L1Z+o0eGlIbxFicwgxbhsirNPLWicrMAlaiEJIITlcksC5a2pES1HCFRIWkK8KYvKFmWjnyh2ukh2ez6QOzytKgs8xZLNeyWvbpb1jSwzFpqpilla0ko8MqTqUgBISegDD2iypAMikA5h9RoWmXLmThlWrKG/CVWv/LPCxDiBMi2V1EWJ0F9/n7QL1PFh+ry0FWVaAHWS6ioEsq+g33jJrcW8RKHFtAT97qX845VekKvunSs1xsXaPynVMOxZE2XnQ+UFi4a4gq4f4rp5iUy0qYtvZz26xx/AJ+dCkyZR1AmKK2CgdgNolr6uXTTgqYcuQcqR11eOnVbsOB3NJV7qZadXxXhLxFKUmYUhWoGh84x5pNGAOYZbIYlldjArK+mY2ZQLaJynm9Y6JR1cqukS5ih8SQpjsYdAVjkDBiT1FO4E/SCoTJkuYkNbnLaPAujFBLmo8MOUlz0VfeO01WFoUhmFhuHjm0nhZfjLUEaElFmBvpALqTu3DzA7eZfoOKlGYFJ+NSxy7BAF46BJn5kg9Y5VSzDKmhcyXlJcBwwfzjpWEz80pJLORdo1pXJJBMsS2oRCURKTA7jXGkmQco+0X0ToPMw07qgyxh6abLm21jJm4/WFlgIV9ISjpKSP9R/aLVHxwFFloYdUl/lCn42jON06B9K1SjJT+RCvJChtMsTEhSVBjChoMDyJziCDgyjTYSJmVRKm1CTsY3UiK9M4SH1iYKjYUCBkgMY3EXFSKTKFAqK3YBtupMaueOa/SVMM1aUJUlTOwGqT/UekDufYhIh6EDuAYPV30kz5MyYU5QFm6VDMO14t4Nxt47hCJhUA6glL/lA9TcMrVMIqQkBI5Q75nGpI2iyrEk02ZUhISl2ZIawGp3LxzGu4wOTOqNMG64E1F8QTFh0lSS+hBCgX0LaRnVGF19St5cmZOS9lfdHmpTAe8YdHOnVlamSCUCaoOoPZAGZSweyQT6R2ugrxJZKRyJGUJc6DS+57wQDbgue4F3VOEHM5PiODVEiZkqElBYMQcyC/4V6Hf2MRGidkqUWN72HvHcjUSZ6fDmIStCtUrAUH9d+8ZWI8CSAhXhDLuyudIDvYage8VYoAysiajPxec5wvD0S2UUhKXYrF/nGvPnygElE5KgS27jziOvwKbI+GWVJP4eZPy5h6iMpdAFlHhrCCHdDakDVvS51jn7vcYYMfFKYzIserJ628MpCR8QB5iB02aKkutzSghRy2JOVDnsGi7iaJtNJlzVp1VcEDTqN27QJ4hWqqJqzLIS6cxcsGSL3h1a945iOpGF2pKlVV5Cb76fzQxDT1oVMcmxN4I+HE0aT9pLzqIuqYxAOxGrQsWwunnD7PLJKeiRLfUkef8eHFC4xETpmHMwKisUk306C2mjdDDsRxfxEAZWDXsBewJDa7a9TFCconUktYOTpEatQlz0PaNqg7i2JckymQFEu4tdgBcX3CnFouU1cDNdKUgkNuUgWud+7vvFeVKyJIJIcHK2p6PFKWSFWjON2ZCPEsYhV51kuOUsG0LWe43jdwZEqageIWWxAASQA13UXZtrCByrlJGUoUMx1S+Y+7fKCbhzhCsnMsSZgSfvLZAbzUzxh1GziWmAepqUNeZcv7JSco1SSyhfpvFPGKhNUkpUBmbkXuD59IJU8F0oVzzJ61AcyQUpD73YnrvGpT4JSSgCmQgtvMKln5kg69I4z6qqtsgHM9Ii7kxjjE5HR4QtMwJXYPcjRusdzwOtAlICArKEgA5S1raxRzpK86ZaHy5WyJb0ta1olGJzCWDk9P9mAHnGn9WbIKL+8B+CBGGMK5GKlI5tO8VafEAXJY3t09IHZtQSyV5sytAD83G2+saVNJyhhZoap1VmpySMARK2hajgHM0Vzkk/Am/wDSI2ZcoJDC0YNPLdQ84fxZjHgU6in41cqfM7+kP0naCzQIr9x1RezMDinjIkqkyeUAkKXuew/eAqZOaPFk+Z/WIUyFkuEk+jxyrGa5sme309VOjrwP1/OempO0WaOpi9hfDM6Z9zL3NvlBbhXBkuUxVzK76e0bTSNZ4gNT6vVWMDkzzA5y/CGoDlvlHsEMunADNCjoLowoAzPKvrCzFsDmaGaGLmgbxn4fjcucgzElkZmBNnsDAnxRjyUzSoEkJSzG176A/nBrbwi5HMVpqNhmti/FGWaqWlQDDUi2bzgAnVUxaZiwkDKogm7q7g7iB3EOIFeJ4j7lTDTtrrGYOKJgzOWCgX8zuBtCtiPYMzoVbK+If0VcgBpqQVMN76X0/loysawuTNByTDL2ykuDdvR3gHXjq1Kyg62fzjYRV5U+GCVKUwJ38gdhC/4d6yDmNLclgOJ0PgrBpUolaVFUxMrLswCiHYa6Jb1MbyzeALhaonU9SkTmKJicmcaOWKQe5Ib1g9I3GhjYBK8nMRuGH4k1PNYwS4biIUMpgUSYuU09jFqSsCeRNWuoSlWZLtq3TtGNU4LJWc5Qyz99NlfKxPmIIqSrCwxipXSMgJ26/vHK1ulKH3a+vMd01+fg3cCuJuBTUp+zqFhtELuk9s2qfYwEVXCCKQq8fOklKgm4ZZI1zCxZxYesdUnzVm6El9y1u47xLg8sTpaxNSFoJAyqAUNL2PpF6HUWMfbJ4hNQFUbjPntMzKSH0hk+uUzO4gs484DmSKv7BH2M26TtLV95JOw3HY9oFMQwwyrKUCWe1x7x6Ebc4zzEtzMuQOJWE4H94npKYqOrDcsVMNiw3jVp+F0CW8xbrLMEmwB62uYlEwjlSwHYN7jrGDcvS8zC6Y9mZs2sRmPhFRHLdYcvYekTzKIoyrUkFKxYkPfVorVkpXikNcl2AZyd/ONXCcGqwxmf8IKzGXmBPmE6lukUzKBnIEEaHZuBDngnDUhCSUoJ1CgkOAWIvqDB4g2gfwGWAkNBFKgS57kIxxM+swjMrMiyjr0LaeUUlYeoJuybsx27Pu4giKoxQZv1oq+6zel/3jnazTgncOzHtNcQCCepBLQkAObH+mx2Z/2i8ihYOkDzbKD7C8aqZ3S3kIaZZVFp6eP+RlNqyehMuVI53UEvok6nd7n8ovJkxBiNI6WOxd9x5HaGT8WShDqIDC5hutfbOzGBF2O/nPMvi1+8ZHFVAuoSjJcpJt5xh4fxaaicCHEoA5RuR1V0J6bQYUVQFBwXENrtsUoZAbKGFgg9hfBBF5hHlBHS4MhGgHtF5Jh8GSlE6ExbqbLTljGJlAaRHNqEp1N9hufSJJoLECM6mwghRUsuf0jTbhgKIvLRq/Ief9oUTJkAQo1gypyjDMVUmQxJAzZgCCLs2sYON4mZpCbu5dXUFrEdoscR4osFUkfdUduh2MYdJWBQWFHmf1Y/7RyK6yDvM7FW2usIJRxCwyghnd2vtqfTSMkXV2e51+UWa1xYF76xqUvCi0y/EWRoClIY66A3846KsAOYqy5OFmVJpUpm2LjRJNnPd9IJ8JwV1GapYZN8oDlmuXNvzgaWhS1ZE/OwgiwupyLEgzCDlZRZ2I1AgGoJ25B/1DUAA4m3SYSJ7Z5vIOZkli40u3kXgrw3FgeTMFEa9S+h9YyafGJcmXlSlADN8IuBArTyJqK0LDiWbhi2UHQF/uwjU2SR0BGb693YnU/EEOTNjCpMUflUwUPYjqIupqoNuDTnMpU4M2qarYxu01YFhix6iA5NTFuRXtFB8cHqTbmES8MAH2bAP+cWKemCUkERm0mMj70X/rIOhjKaesNuTj8pbWMRhpm8QYcJ0laN2seihpHBa3DvF8QgspLgpPUG/tePoOrqkoSSosB/PftHI5nDSTOmTCoJ8WYtZSpWgUoltGBv3g7uqEEnmF06s4K+INYXg89bJyrVy8pALA7AkWj2kweapZE37MJUynsrqQkbnT3jolLTokyWRMMstyhioB9iX8yfOBLHKEjKozMxJ2sGLwuNVvOBiPJQByczUn4RJU02XkllAYuhswAdyUm57sTDaKse+nn+kUpc9HIEguGB5nCi+rGwjdNJMlBJQARqoskvtcDUem0KWVlhgnMZBCnA8x2F8QoByjlPuCXue3WCOTjqWuQC2gc+/wDZ457i2DqAM2Wq+vLfLq9tx+TRi0WMzlTAgmxdzoWGsHUW7co3X8QFlVLNyO52WXjUtX3gD0JAPzidNYj8SR/qEAE3C6ebKylRC9cwsU3vlU/52ihjHBCwUfVahYBBC0rWVKB2YgDU2u20GquU/UeYlbp8H4jidROLSU6rB8jFKs4ykoHxJHmQI4ljtBU003LNVMyF8pJsezixPlDqeclKM+oa76wyScAg9/aBWkEnPidAxj6SpYcIPiK6JsPUwF1/E82et1mwNgl2H7+ZgfkpClEgal26RfRJOdktpcHr/GiyoHcJWMciFWFTioDmPMPbmD/IvHSsKmpCQlOgEc2wzCipIUJuXL9zLYvrd+sHOCJ8OXmWoAdSWHziacqScdzOrY+YWSVRYEBiuNUeKmXLLgqAUvUXIDDrrrBkmG0sVsgeJzs5nsKPWhviB2e7O27QSSetCgX4gwybMnZkFIGUC7u9+hhQu1rg4CfzKzBjjfhXM8yXZX5xySdJMuZ9po94+jkzEVMrMjQ2IOqVbg945lxvwtqQmNYHY6MOrkjEB6urRZtIuS8UylJJcdDp7RFgWDCYo+LYIsH0J39hBFWUEpElKUCXmJ7ez9dIWsKA7Y9UHI3T3DsalFTlCE9SABA9jmIgTSZTBjykC7d+sU6+knSVElGUG4s6WfYxHTUa5oJ+IxaUqp3Z4ke0kbcczRoqtUxBUtV3IA/tDpmJrzoDk3Ad9nA3ifBeHcqiJuZKwbobQA79HEEeK4dJKStKEJUUhgC2jXYWfv3gLtWr4hVNhTmZWJY+QOQMNBcP6n0irTcazZZuy0+yvfeMLFsyFsXbrserdobT0pUL2G0GSlFXJgbLC7bYc0fH8pXxOk9x+ojTRxZK/wDsT7xzxFCAYlnyEsOsCZEJ4kCHHMPpvHElGsxPoX/KMqr+lYi0kKUep5R+8CKqIEaCMtVMpChZ36Ruuis/3g7Cy+IX03FE6fMC6iYrlLpAJyDpYezmNuRTzJhzGyfxF3b/AKdYHcCxxCCErlIzDmSSl2V/tBZh/FTKc/uIT1QO/qdHTMQnEwsQxxUsqQbkaN06wOYlxJMmEJAPKfWC/GaWVMqElCQCfiA030HkPlA/xPSJlXQMpd/Py76GC6YVZHHJmdQ9hU4OAJVpsTWCHSRdlEj5fKCxWKzpiZYSWB+G7OPhLQCHF5pDFZIJv0On7Rt8N16ErJUWZNvMwbUUgDcB1A0XljgmFU2gnyEupQNzcKJO3X19oARXLNSop5ipSvmSSYL5eLGevwwFEC5IcttsDFWbgUmWomYVJzruQpnGrgZbJc9TpC9B2k7xyYzeGYLtPRlzh+WqWsqm82jfhJ3v2gpqa2WpAVmZg9rEHp+cc6rasSyfBnkoSPgVdJPRJLEbxBM4qUqWUhHMUsS++5AjL6V3bcvUwL0Aw3cJ+IsXT9XUgsrM+UWOxY33uIBEhwxcdRHsipUtY8QkxdxDD0/dJB31BHv2humoUjbF3b3fkBLmEUQ1NgwZ+8S0eG5XOYuDoekZP1xUqWyTzGwJ0bt3ixSYgpKcyiVbk7xTIxyc9zSuoOD4mujFhLnBOrB7OQ97EC+0XJuOqqBlLkPY5WSkMNBvAqquzKMxIZW2Usf7mCilqAqWiUhLl8xa6nOoB2imrONv/szm3k2MTmbnDmCHxEsUlIIYnQEDXKNTHVKEEIAUXI3Zn9NoF+E8GUhIUtgT91rjzMFyYNpqigye4ADEfDESQCSBc6nrD48VDkhlKsq0oUxJFnsH3P7R7FXEETCrlLBuj7mPYzgzEH+BsWVMKpSrsnMFWfUBldTex7RvYrhiZiSCIxeA6TIlSm+Jg/lBbMQ4gGlz7Q3TqepbBqW9sYH+fM4LxDIFPUFFw5cfv5aiJaSmlKAJU5awYC/Qk/zaNH6UsNUmpQtST4ZADj8QJLPsSIGJ1YlJCpTpDMQ5Ifzgdq88Q2mcbeZsV+RAcl35QEjMp2tbpD8Gky0DMBzhTAEMQdRy9bwPyqslSVlYLKByuX12jfw+qzS1TCTdVk6EAW93e/aFbVKpxGgwdpo4vVsjnIzFN3ZSgLGzaO2+g2gar8VdLDq4v8oZjVfmIS9yf5+cY1ZKyMM4V1bQfvF01ZGTMW2BeBPDKMyal/h/aNxNJ7bRj4LUOSOmgghlzANY3eSDj7QdIBG77ymujvEszDwU9IuSyDFkoADk+n6mFt5jBAExJlNlHZoG8TnuuxcAWI+f87QW180CzZidEi5U8D1bg60h1S2zaANb9oe05HbRLUKSMLJOHKCXOUozFqBSxGVrlzq+2mkEeIVyAnlAT4aWBH3iPz84xcNwlSUlSTfRV2t5Rs0dFLmIyTBdyQXIJ6hxtAr2BbJPELp1ITgczGlcRFJzkZlbaW6RkYticyevMrbQDQQ7GpKUTlJQSQG11Ba4iTBqZMxTKLDsb+cNKiIPcAiju9h9vMz5c4izRofUZksFakkC2xAv5xs1PCfLnlzHY7hj2ILw2txKZMR4SiS9i9976eUZN4f6f1mloK/V+kXD+LFgEFlE3/S8FdRQCbJKJi3IOZLWZXrsdxAqoBAYAC2wa/pEcnEV2zr9zaE7K97bl4jiPhdrTOqsHnlR5AwJAAUlrate8VJBY39fOCAVoCzZ39oycZp2Wcup1aHa7C3xIidtQUb1MhqWsRrv17Q7/EthruesVkLIHWFTpCl3ZPuYLtHmCDnPHmXfAmTG6DSHygtLghT6adbC8F2H0snwQyue1vSKuI0uhTqG0u/pCptwcYjT1YUsO4MUEhS1hIScz+TH946zwdw6JKQVXUb+pjG4aw8KWVeHlV7jzH946PhlDlF4YQhhmc0tmaFKGhVWMy5aggqdaiAEpublg/4fX0eM3GcW8NKkoDra7FsgO79faKvBktHOtQGcmxIdQ6lzo/ud4E153itP3+0xC2FCBj1ockjcsKHNHkSViV6aiTLACQwGwieJDEZMQDE0Tk5Mp4rhMufLVLmpCkqFwY45xV9Gs6mKlyAZ0nUo/wCajy/EPnHbc8Qzkgi8UQDLVivU+cqFInZZaEDPmLuGIDNfoBE+I1nhDwwWKQwI7R0ni/APDC5siVzLbOUAZmG6hqd9I5djFL4nMNhfq+g9YRI/qbT1Omjbqtw7maqZnOYG+4PXtECu8QklNoRQpQcB7tbqRDm3ES3kzUw3DClPiaOLDt3idOJFPxAjvtDqeqKEJQoaBgxMTV+GqIDpsSAFajmFlDqLwmx3N8o2GFa8RsjGUDeH1XEPK6AVPYFmS/d4hp8BQoJSSQpSXJGxB1bvpF+upZMmQmWSHJcB7jX4jGNteeOYM6tjMvh8utS1l1E6m5jWq8SSVgMCQzgiwIf11Pyirg6JYIPfy84Ka6kppkv4UpVqVJDKNhqreB2WDfzHK1PtjEFps6Y7pQWb7oLMTa8VKzEVC2h+YjcFYJYITMANxbfpv7/rAtUzCpRUo3NyerwWsbjyJm74Dgy1h8+VMzCoBU6hzhgsWbXcRe/+OpS/hLU/Usz31YafztA4FEFx1jZl42LMSDpbfyEGdXH09QNT1n6xzHIrahCjLWySRrsR1B0iCZhU4KSuXqCw5h0fr0ggwvDFTjnm8qAGCbZi9rg2Fv0jRpFJkgoASxsSbj1cQsblQ/EDPmM+ybByTjxBU0lRkzKluAdi5t2jErKwqUCzdoNZtcZK1IJcEWa7bhurRVpsEkLS6ksp3Be5/SNpeF5YftA3UnGA37yLAMKCwlcxYIe4DN0YkHMD6MbRqV08fVEhKPDUpkktlUwJKmOt2/8AIxMjC5UvMymTuCeV3BBzHo3bWLSfDngMsKyl7PaxFiYVe0F956/6ifbDyIGzMPlsyTlL6qv6RmV9J4ak9wHOxO7R0adg8sBwWUBZ9/R/n2gQxSrBdKi50y5WPYJS1rw3RfvPHMaesFd+MfpI8FrsqwFGx36QRYPQzKqcUoB1cq2SH69e0R8HfRVUVJC5+aTKN2/5ih2B+Edz7R2nB8AlU0sS5SAkD3J6k6kwyaRu3Rf8Udm2UMB4bTIQBqdzufONOsm+Gi3xGyR3i8lMQLpHWFE2AsO/WNupC4WJnmRYfhwCDmDlRdRO5ixKw9CfhSBFlMexaoFGBIZHnA1IGwcs5h7Rk49SrmpSlCQRmDk6gbtF6jpMiQHNg2rxAx3EY4lSxChqpwGphRrIl8x0RLiWGERcqQqhhMTKTDCiJLlOaIE+IuD5c/MWyrI+NIAJ8+sGipUQTJEZKgzQYjqfPvEPAVVJJUlPioG6Lq9U6+zxgSazIMpSQQX6EHuI+l5tCDGDjHBtPP8A+LLSTsdFeiheIQMYMsMQciccwdCKh/EUUlLWGqn1u1tIJqehSiSrL91Y3d0kmJq/gQUszPTlSnBdKiGSLXdnMOqZ6ZYWEl7BtH+XnHPvPywJmxye4yjSXdOXMARzB+UkFrHW3feKE3g5U0qXOmjOr4QmyQepJ27CL2BU6swmHcHKDa26r+wifFV1algyBKXJs6XSx65ypj7WgAdgcAgTCnmDdDTplEomDnSWLksPQa+feN2XMQUhIUhuhUW/KPMZmU6JRTMly0TltmTKUVZSnQhTMncNpeMabRKSkLS5RuTqk92s3Qxs/M5M6+n1S/SZuTaKURzpkt1SSVPGXX8NIUCZJu2gLj9xFZJHWH5gBrECODwY6zVsMEQcm05SSDtFvh+TlXnIcXHlpeLhBmq/MxSl1a6dSkWIPMH7w5uLLt8zl7QjbvEJqmv8JJa9rgBgIwcQ4kcMnXr3hqK1U9QQpWUF9Bvs/aJDwbMUVql8yUIzrVpcagDcwFa60Pz7mn1bH4qZToqk5uYuD8u8EuH4qEqCeYsNQTlHqFW9vaMjDuFaucR4dNOUOpQUp/7lMIM8M+jGsKOYS5b65lZiPRLh/WNXVbvExuBXDGZk+nM8FIKRZ2uzuGH86xaw/DESEt6qUd/2Ebo4f+rJY8x3LM58ukZlUjOMpDg7NHJd2+joT0vp2lVaw3ZxLNTXqWliXB/KI8OmJlTUzfDQsp/EkEh9WUdD3hqqIgOFOR8Q6CI5My0DTK8rOoK6nrKYyPM6vhlaidLC0aHbcHoYuARzzhfFjJmM/KdRHRElw4jv6a/3V/OeJ1+jOmswOj1FChR6BDM58cmHQkphk6elA5j6RJI5oo1uJhAYXMZ+I45smwgcrsWUqyB6j+XMDawCEWsmaFTiwzcywD0hQNmjWb5VHuxhQv7kNsnRKTF0r3i+lYOkcfoOJ2+N0nqNPaCeg4lOoOYdjDeYriHKpcMKYyKPiRJsf7xqya5CtDFyYnpTDCiLOV9IaURJJVMuIZ9GFBi3qHi8UR5liEZlQQxDgkzC4mdtwW9DeBbEfo4mSyVDNMFtCyhfXvHWAI9VLhY6ZPHErAnI5VEtSkoyHMoMCU6AdyLaRoyqPwlqSqUXLNlUkA2uSNo6J9SS75Q8Z9Xw8las0B/C4H3kAEB53BHjrf6uUlX3s3I/VQ/SLtJ9FgIAnLUGTlHgrUh0kksob6wbUuGBGhV72+cXgILXpwvJmhx1Of8A+TlJsuoH/wCif/SF/k1SbzKg+a0/+kdAaPIY2ib3t94F0v0VUiAwM03e6x+iRD/8qaAqzKlKWf6pq/yBEGMKIFA5xKLsezBOd9GtIwEmWJJe6kjMpQbQlRMUMY4TlUcrxpSluCAQT8T+Wn9oNJ04jQPGVUT5ijdFveAW0o+cjmZPMFcP+kRYU0wBQ3tf3EX8X42TMklMvMhRIv2BjWVTy2bKhI6eEDfqesDWKSQpaZaTJN3KkIyK/wBRdmhOwXVrjdM4MWF4tNmcpR4w3zJJP/dtE9VMlFPwZVA7KsPcQVYSiVKlhCSD+I/iMWVzkG2R+2URQ0TFeW/cZjFd9lfCkwPPDJmyyZU1GUi4Yv3ckxhTMKVJfMAQ9lC4PrB4nAj4meUDKB+JOqSP+naLeIcNpmpCWYDTLa8UNIduAMEfn3OrpfVHRv6h4nMgou8dK4YqjMkh9rekYlVwVk0V7xtYdVy6eWEjmPsI3pqXrfJ6hvUtbTqKwE7m0mVDZ09CPiPpvGBWcSKNhYe0D9ZjYfUqPQR0C4E4IQmFNZxCBZFu8DeIY45YEqV0H6xlrqFzP6R0GvvF6gwgq2gDWE8CHFYHJkEtC5pv7DSN2hwoJDnWL9FhYSNIuKQwi1TyZTP4EyJ1QUloUQ16ecx5F4knKjClz1JLpJHlChQaCmlTcSLT8Qzd9DG7h3EgV8KiOxBjyFFzM3qbiJaY1qbip9R8o9hRJMTTkYyhWoMXJcxKtD8oUKNCZjzJhpTChRJJ5lhAQoUSUYmjzLChRJBPWjzLChRJcTQssKFEkiCYRlCPIUSQypV4e4J7aRl4PwuhQfLfMXvreFCgTIpYEiUIQS8MSgXYQxdTKR1PkGjyFBMYlytM4hlpBZLHazvGZU8RLVpb5QoUCycwuBMmsxVrqUYx5mPPaWlz1NoUKMucCbQZMiImL+JVugsIuUmFvoIUKF87jzDn4jib1BgY3jfp6EJEKFDKqBFmYyYiKtQqFCjZmRMaeHUYUKFA4Wf/2Q=="/>
          <p:cNvSpPr>
            <a:spLocks noChangeAspect="1" noChangeArrowheads="1"/>
          </p:cNvSpPr>
          <p:nvPr/>
        </p:nvSpPr>
        <p:spPr bwMode="auto">
          <a:xfrm>
            <a:off x="63500" y="-8429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30" name="AutoShape 10" descr="data:image/jpeg;base64,/9j/4AAQSkZJRgABAQAAAQABAAD/2wCEAAkGBhQSERUUEhMVFRUWFBgXFRUVFRgVFBQUGBQVFRcYFxQYHCYeGBkjHBUUHy8gIycpLCwsFR4xNTAqNSYrLCkBCQoKDgwOGg8PGiwlHyQsLCwwLiwsLCw0LSwpLCwsLCwsLCwsLCwsLCwsLCwsLCwsLCksLCwsKSwsLCwsLCksLP/AABEIALcBFAMBIgACEQEDEQH/xAAcAAABBQEBAQAAAAAAAAAAAAAGAAIDBAUHAQj/xABAEAABAgQEBAQCCQIEBgMAAAABAhEAAwQhBRIxQQYiUWETcYGRMqEHFCNCUrHB0fBi4RUXgvEzQ3KSotIWU4P/xAAaAQACAwEBAAAAAAAAAAAAAAADBAABAgUG/8QALhEAAgIBBAEDAgUEAwAAAAAAAQIAAxEEEiExQQUTIjJRFGGBkaEjccHxQrHw/9oADAMBAAIRAxEAPwA8BiQIhgS0e5okqSiXCyR5LVExEVJIY9EPyQlRJI2PIRhJESSeZYeiXDiiL1FJAuYkkqeE0JUWquSVLBTEi6FStmjMuZQS5idKGi9/hhAckBoA+IOJyZhlylMAWKu/aB3WrWMtD6fTte2Fhe8LNAnw3i6zMCFqzAln3g5SafxfB8VHis/h5hnYh3y6xVNy2jImtTpm07bWlKPcsY3EfG9LTFIQRNInCXOCTzS03zEA/EbMNrG8b2F1cqbSoqVfZIUjOcxDJS5uT+sEyCcAxXcJEZceZI05MiWv4FhWuhB0LH52h5w0dYvEvMymhNGkrCz1irOpms8UeOTLlNSw7PfpDssQLkpCn1LM51h1GpZJCmto24gS2hjiaKkcmSFMIJibLCgsrMijxomywxSYkkjaPMsPAhwTElyHJHmSJlCI4rEkaUw0piXLCKYmJJBkhRNljyKkld4ehLx6mniZMtoPBxS5MOUmPCvpHplkB1WEZMkYEw9Ep4rzMQSBYQ2ixv8AExvCz6qtOzCCpj1NSXT9oSsgLEgH8oqVvEQBSlNioFz0aKC5wVoq8I6v1NajtTkxqjSF+W4EIaNEpeigYvS5KNmMc/qKhcp1JGnsfSL+HY2FJSVcpO+kLV+snHzWHf0/HKmG4SI9JjFpcWIFzmHV7w/E8alCUrOvICCHO3rHWp1lVo+J5+0QsqZOxMzj3HPCpiEKuqwIMciBdYJNtzGvxBjCZoySjnRLfmF3trA7SKMxk94R1Lh2/tO16aw9hgBz/iOqcbXKmlKCUMeVWitQQpJ0ILaRDj/EK58xE8qKZ6UJStQ5SVIsmYG3KWBA3B622sckU8unClSFTJquXMCUoRYNmKbk9B2MBpSdGzdu0WnxXicXV2PZadzZ8SaRPzIsXVmPtbUQUr+kGo+py6WWQl0JlaBym6dToFOH8oDpUsIUWt1BfbtrFqTLSFKOvMAWD8vbZ4hbacgxdVGcE4hNS44ugrPslhaUOhJHwrlKJWLDQOoltjHQOBeOlVHiqqpiEvMSiSnlS5ILpTuo/D7xxYTwFkKUQz7E6aB4cmuKVJXKVlIchQLEF7EdGi0sZGyOpgsM8dT6PrsYbTTeBWrxxSpjJNt4yUYwZsuWyicyE3Nio5Q5I76xXZSZoSd441msuutxnAB6noq9MldeT3iFXjOIbTVRlzkm7Gx6RXlqtBLgNMDLzKG8dvTgs05l3U1BJSoAtrEK8OG0Z1bxSiXnZJVk1aNWjrUzEBSSC4eOkGUnETzKcygI0jPrEzElOVLh7+UVsb49RInolsS5ZXntElPxMha3KkhL5cu/mYzvQnGZN0s5YTReVLSrQgxXmUxGkaxNgyEphpREhtDYqazI3hQ8y4YRElzwwoUKJJGhzE8ulfWKwxaWlaUX5tFNb3jWAjQYHqCzGS5AER4pIJlFtRf2i0BD2tFkZGJICpW5iSnpQ7pMWaiWgFbIIynm6JfSLOG0qGLHUveOVbQSQI2r4Bg5jlUqUtPK6VD8u8Np8URq/wDYwVYrg8qdKKFFjqkjUHrHL68zKeYULt0Oyh1Ec3V6MqdwnU0dy2Ls6MM/8VA79mihUkm5JboNowKfFgBffvEysdADP7wh7bdYjmCIVYZiiEjKMyj7tEFfiIqiqShBUB8Rdg/R459V44ScqCST0/trBbwrI8OWAo5XufP94co0xTlojqHHQmfOUKXkXIMsOwAD5h1cWIhkmnlIaYEFzcDQN5QYT65BSUzAFJ/q/MdDAzPly1FRTMBSkuM52bRxrDLhQO5Vdo8jGJkY1VJSnMgkBXxJexMCcyoCl8gvuwsLfOCGpxGWbJFicpBYg36baRlycQlhTBCU6JJAuoAveN05xyDOTqLVc7U4Eo+KCHdWcfe+6W2bUDvEmCVEvx0ioUsS1llLQQ6SdDcEEDVolq6SWpScoyk6Nop/k8ZtTKA5CACl3U/L1Z+o0eGlIbxFicwgxbhsirNPLWicrMAlaiEJIITlcksC5a2pES1HCFRIWkK8KYvKFmWjnyh2ukh2ez6QOzytKgs8xZLNeyWvbpb1jSwzFpqpilla0ko8MqTqUgBISegDD2iypAMikA5h9RoWmXLmThlWrKG/CVWv/LPCxDiBMi2V1EWJ0F9/n7QL1PFh+ry0FWVaAHWS6ioEsq+g33jJrcW8RKHFtAT97qX845VekKvunSs1xsXaPynVMOxZE2XnQ+UFi4a4gq4f4rp5iUy0qYtvZz26xx/AJ+dCkyZR1AmKK2CgdgNolr6uXTTgqYcuQcqR11eOnVbsOB3NJV7qZadXxXhLxFKUmYUhWoGh84x5pNGAOYZbIYlldjArK+mY2ZQLaJynm9Y6JR1cqukS5ih8SQpjsYdAVjkDBiT1FO4E/SCoTJkuYkNbnLaPAujFBLmo8MOUlz0VfeO01WFoUhmFhuHjm0nhZfjLUEaElFmBvpALqTu3DzA7eZfoOKlGYFJ+NSxy7BAF46BJn5kg9Y5VSzDKmhcyXlJcBwwfzjpWEz80pJLORdo1pXJJBMsS2oRCURKTA7jXGkmQco+0X0ToPMw07qgyxh6abLm21jJm4/WFlgIV9ISjpKSP9R/aLVHxwFFloYdUl/lCn42jON06B9K1SjJT+RCvJChtMsTEhSVBjChoMDyJziCDgyjTYSJmVRKm1CTsY3UiK9M4SH1iYKjYUCBkgMY3EXFSKTKFAqK3YBtupMaueOa/SVMM1aUJUlTOwGqT/UekDufYhIh6EDuAYPV30kz5MyYU5QFm6VDMO14t4Nxt47hCJhUA6glL/lA9TcMrVMIqQkBI5Q75nGpI2iyrEk02ZUhISl2ZIawGp3LxzGu4wOTOqNMG64E1F8QTFh0lSS+hBCgX0LaRnVGF19St5cmZOS9lfdHmpTAe8YdHOnVlamSCUCaoOoPZAGZSweyQT6R2ugrxJZKRyJGUJc6DS+57wQDbgue4F3VOEHM5PiODVEiZkqElBYMQcyC/4V6Hf2MRGidkqUWN72HvHcjUSZ6fDmIStCtUrAUH9d+8ZWI8CSAhXhDLuyudIDvYage8VYoAysiajPxec5wvD0S2UUhKXYrF/nGvPnygElE5KgS27jziOvwKbI+GWVJP4eZPy5h6iMpdAFlHhrCCHdDakDVvS51jn7vcYYMfFKYzIserJ628MpCR8QB5iB02aKkutzSghRy2JOVDnsGi7iaJtNJlzVp1VcEDTqN27QJ4hWqqJqzLIS6cxcsGSL3h1a945iOpGF2pKlVV5Cb76fzQxDT1oVMcmxN4I+HE0aT9pLzqIuqYxAOxGrQsWwunnD7PLJKeiRLfUkef8eHFC4xETpmHMwKisUk306C2mjdDDsRxfxEAZWDXsBewJDa7a9TFCconUktYOTpEatQlz0PaNqg7i2JckymQFEu4tdgBcX3CnFouU1cDNdKUgkNuUgWud+7vvFeVKyJIJIcHK2p6PFKWSFWjON2ZCPEsYhV51kuOUsG0LWe43jdwZEqageIWWxAASQA13UXZtrCByrlJGUoUMx1S+Y+7fKCbhzhCsnMsSZgSfvLZAbzUzxh1GziWmAepqUNeZcv7JSco1SSyhfpvFPGKhNUkpUBmbkXuD59IJU8F0oVzzJ61AcyQUpD73YnrvGpT4JSSgCmQgtvMKln5kg69I4z6qqtsgHM9Ii7kxjjE5HR4QtMwJXYPcjRusdzwOtAlICArKEgA5S1raxRzpK86ZaHy5WyJb0ta1olGJzCWDk9P9mAHnGn9WbIKL+8B+CBGGMK5GKlI5tO8VafEAXJY3t09IHZtQSyV5sytAD83G2+saVNJyhhZoap1VmpySMARK2hajgHM0Vzkk/Am/wDSI2ZcoJDC0YNPLdQ84fxZjHgU6in41cqfM7+kP0naCzQIr9x1RezMDinjIkqkyeUAkKXuew/eAqZOaPFk+Z/WIUyFkuEk+jxyrGa5sme309VOjrwP1/OempO0WaOpi9hfDM6Z9zL3NvlBbhXBkuUxVzK76e0bTSNZ4gNT6vVWMDkzzA5y/CGoDlvlHsEMunADNCjoLowoAzPKvrCzFsDmaGaGLmgbxn4fjcucgzElkZmBNnsDAnxRjyUzSoEkJSzG176A/nBrbwi5HMVpqNhmti/FGWaqWlQDDUi2bzgAnVUxaZiwkDKogm7q7g7iB3EOIFeJ4j7lTDTtrrGYOKJgzOWCgX8zuBtCtiPYMzoVbK+If0VcgBpqQVMN76X0/loysawuTNByTDL2ykuDdvR3gHXjq1Kyg62fzjYRV5U+GCVKUwJ38gdhC/4d6yDmNLclgOJ0PgrBpUolaVFUxMrLswCiHYa6Jb1MbyzeALhaonU9SkTmKJicmcaOWKQe5Ib1g9I3GhjYBK8nMRuGH4k1PNYwS4biIUMpgUSYuU09jFqSsCeRNWuoSlWZLtq3TtGNU4LJWc5Qyz99NlfKxPmIIqSrCwxipXSMgJ26/vHK1ulKH3a+vMd01+fg3cCuJuBTUp+zqFhtELuk9s2qfYwEVXCCKQq8fOklKgm4ZZI1zCxZxYesdUnzVm6El9y1u47xLg8sTpaxNSFoJAyqAUNL2PpF6HUWMfbJ4hNQFUbjPntMzKSH0hk+uUzO4gs484DmSKv7BH2M26TtLV95JOw3HY9oFMQwwyrKUCWe1x7x6Ebc4zzEtzMuQOJWE4H94npKYqOrDcsVMNiw3jVp+F0CW8xbrLMEmwB62uYlEwjlSwHYN7jrGDcvS8zC6Y9mZs2sRmPhFRHLdYcvYekTzKIoyrUkFKxYkPfVorVkpXikNcl2AZyd/ONXCcGqwxmf8IKzGXmBPmE6lukUzKBnIEEaHZuBDngnDUhCSUoJ1CgkOAWIvqDB4g2gfwGWAkNBFKgS57kIxxM+swjMrMiyjr0LaeUUlYeoJuybsx27Pu4giKoxQZv1oq+6zel/3jnazTgncOzHtNcQCCepBLQkAObH+mx2Z/2i8ihYOkDzbKD7C8aqZ3S3kIaZZVFp6eP+RlNqyehMuVI53UEvok6nd7n8ovJkxBiNI6WOxd9x5HaGT8WShDqIDC5hutfbOzGBF2O/nPMvi1+8ZHFVAuoSjJcpJt5xh4fxaaicCHEoA5RuR1V0J6bQYUVQFBwXENrtsUoZAbKGFgg9hfBBF5hHlBHS4MhGgHtF5Jh8GSlE6ExbqbLTljGJlAaRHNqEp1N9hufSJJoLECM6mwghRUsuf0jTbhgKIvLRq/Ief9oUTJkAQo1gypyjDMVUmQxJAzZgCCLs2sYON4mZpCbu5dXUFrEdoscR4osFUkfdUduh2MYdJWBQWFHmf1Y/7RyK6yDvM7FW2usIJRxCwyghnd2vtqfTSMkXV2e51+UWa1xYF76xqUvCi0y/EWRoClIY66A3846KsAOYqy5OFmVJpUpm2LjRJNnPd9IJ8JwV1GapYZN8oDlmuXNvzgaWhS1ZE/OwgiwupyLEgzCDlZRZ2I1AgGoJ25B/1DUAA4m3SYSJ7Z5vIOZkli40u3kXgrw3FgeTMFEa9S+h9YyafGJcmXlSlADN8IuBArTyJqK0LDiWbhi2UHQF/uwjU2SR0BGb693YnU/EEOTNjCpMUflUwUPYjqIupqoNuDTnMpU4M2qarYxu01YFhix6iA5NTFuRXtFB8cHqTbmES8MAH2bAP+cWKemCUkERm0mMj70X/rIOhjKaesNuTj8pbWMRhpm8QYcJ0laN2seihpHBa3DvF8QgspLgpPUG/tePoOrqkoSSosB/PftHI5nDSTOmTCoJ8WYtZSpWgUoltGBv3g7uqEEnmF06s4K+INYXg89bJyrVy8pALA7AkWj2kweapZE37MJUynsrqQkbnT3jolLTokyWRMMstyhioB9iX8yfOBLHKEjKozMxJ2sGLwuNVvOBiPJQByczUn4RJU02XkllAYuhswAdyUm57sTDaKse+nn+kUpc9HIEguGB5nCi+rGwjdNJMlBJQARqoskvtcDUem0KWVlhgnMZBCnA8x2F8QoByjlPuCXue3WCOTjqWuQC2gc+/wDZ457i2DqAM2Wq+vLfLq9tx+TRi0WMzlTAgmxdzoWGsHUW7co3X8QFlVLNyO52WXjUtX3gD0JAPzidNYj8SR/qEAE3C6ebKylRC9cwsU3vlU/52ihjHBCwUfVahYBBC0rWVKB2YgDU2u20GquU/UeYlbp8H4jidROLSU6rB8jFKs4ykoHxJHmQI4ljtBU003LNVMyF8pJsezixPlDqeclKM+oa76wyScAg9/aBWkEnPidAxj6SpYcIPiK6JsPUwF1/E82et1mwNgl2H7+ZgfkpClEgal26RfRJOdktpcHr/GiyoHcJWMciFWFTioDmPMPbmD/IvHSsKmpCQlOgEc2wzCipIUJuXL9zLYvrd+sHOCJ8OXmWoAdSWHziacqScdzOrY+YWSVRYEBiuNUeKmXLLgqAUvUXIDDrrrBkmG0sVsgeJzs5nsKPWhviB2e7O27QSSetCgX4gwybMnZkFIGUC7u9+hhQu1rg4CfzKzBjjfhXM8yXZX5xySdJMuZ9po94+jkzEVMrMjQ2IOqVbg945lxvwtqQmNYHY6MOrkjEB6urRZtIuS8UylJJcdDp7RFgWDCYo+LYIsH0J39hBFWUEpElKUCXmJ7ez9dIWsKA7Y9UHI3T3DsalFTlCE9SABA9jmIgTSZTBjykC7d+sU6+knSVElGUG4s6WfYxHTUa5oJ+IxaUqp3Z4ke0kbcczRoqtUxBUtV3IA/tDpmJrzoDk3Ad9nA3ifBeHcqiJuZKwbobQA79HEEeK4dJKStKEJUUhgC2jXYWfv3gLtWr4hVNhTmZWJY+QOQMNBcP6n0irTcazZZuy0+yvfeMLFsyFsXbrserdobT0pUL2G0GSlFXJgbLC7bYc0fH8pXxOk9x+ojTRxZK/wDsT7xzxFCAYlnyEsOsCZEJ4kCHHMPpvHElGsxPoX/KMqr+lYi0kKUep5R+8CKqIEaCMtVMpChZ36Ruuis/3g7Cy+IX03FE6fMC6iYrlLpAJyDpYezmNuRTzJhzGyfxF3b/AKdYHcCxxCCErlIzDmSSl2V/tBZh/FTKc/uIT1QO/qdHTMQnEwsQxxUsqQbkaN06wOYlxJMmEJAPKfWC/GaWVMqElCQCfiA030HkPlA/xPSJlXQMpd/Py76GC6YVZHHJmdQ9hU4OAJVpsTWCHSRdlEj5fKCxWKzpiZYSWB+G7OPhLQCHF5pDFZIJv0On7Rt8N16ErJUWZNvMwbUUgDcB1A0XljgmFU2gnyEupQNzcKJO3X19oARXLNSop5ipSvmSSYL5eLGevwwFEC5IcttsDFWbgUmWomYVJzruQpnGrgZbJc9TpC9B2k7xyYzeGYLtPRlzh+WqWsqm82jfhJ3v2gpqa2WpAVmZg9rEHp+cc6rasSyfBnkoSPgVdJPRJLEbxBM4qUqWUhHMUsS++5AjL6V3bcvUwL0Aw3cJ+IsXT9XUgsrM+UWOxY33uIBEhwxcdRHsipUtY8QkxdxDD0/dJB31BHv2humoUjbF3b3fkBLmEUQ1NgwZ+8S0eG5XOYuDoekZP1xUqWyTzGwJ0bt3ixSYgpKcyiVbk7xTIxyc9zSuoOD4mujFhLnBOrB7OQ97EC+0XJuOqqBlLkPY5WSkMNBvAqquzKMxIZW2Usf7mCilqAqWiUhLl8xa6nOoB2imrONv/szm3k2MTmbnDmCHxEsUlIIYnQEDXKNTHVKEEIAUXI3Zn9NoF+E8GUhIUtgT91rjzMFyYNpqigye4ADEfDESQCSBc6nrD48VDkhlKsq0oUxJFnsH3P7R7FXEETCrlLBuj7mPYzgzEH+BsWVMKpSrsnMFWfUBldTex7RvYrhiZiSCIxeA6TIlSm+Jg/lBbMQ4gGlz7Q3TqepbBqW9sYH+fM4LxDIFPUFFw5cfv5aiJaSmlKAJU5awYC/Qk/zaNH6UsNUmpQtST4ZADj8QJLPsSIGJ1YlJCpTpDMQ5Ifzgdq88Q2mcbeZsV+RAcl35QEjMp2tbpD8Gky0DMBzhTAEMQdRy9bwPyqslSVlYLKByuX12jfw+qzS1TCTdVk6EAW93e/aFbVKpxGgwdpo4vVsjnIzFN3ZSgLGzaO2+g2gar8VdLDq4v8oZjVfmIS9yf5+cY1ZKyMM4V1bQfvF01ZGTMW2BeBPDKMyal/h/aNxNJ7bRj4LUOSOmgghlzANY3eSDj7QdIBG77ymujvEszDwU9IuSyDFkoADk+n6mFt5jBAExJlNlHZoG8TnuuxcAWI+f87QW180CzZidEi5U8D1bg60h1S2zaANb9oe05HbRLUKSMLJOHKCXOUozFqBSxGVrlzq+2mkEeIVyAnlAT4aWBH3iPz84xcNwlSUlSTfRV2t5Rs0dFLmIyTBdyQXIJ6hxtAr2BbJPELp1ITgczGlcRFJzkZlbaW6RkYticyevMrbQDQQ7GpKUTlJQSQG11Ba4iTBqZMxTKLDsb+cNKiIPcAiju9h9vMz5c4izRofUZksFakkC2xAv5xs1PCfLnlzHY7hj2ILw2txKZMR4SiS9i9976eUZN4f6f1mloK/V+kXD+LFgEFlE3/S8FdRQCbJKJi3IOZLWZXrsdxAqoBAYAC2wa/pEcnEV2zr9zaE7K97bl4jiPhdrTOqsHnlR5AwJAAUlrate8VJBY39fOCAVoCzZ39oycZp2Wcup1aHa7C3xIidtQUb1MhqWsRrv17Q7/EthruesVkLIHWFTpCl3ZPuYLtHmCDnPHmXfAmTG6DSHygtLghT6adbC8F2H0snwQyue1vSKuI0uhTqG0u/pCptwcYjT1YUsO4MUEhS1hIScz+TH946zwdw6JKQVXUb+pjG4aw8KWVeHlV7jzH946PhlDlF4YQhhmc0tmaFKGhVWMy5aggqdaiAEpublg/4fX0eM3GcW8NKkoDra7FsgO79faKvBktHOtQGcmxIdQ6lzo/ud4E153itP3+0xC2FCBj1ockjcsKHNHkSViV6aiTLACQwGwieJDEZMQDE0Tk5Mp4rhMufLVLmpCkqFwY45xV9Gs6mKlyAZ0nUo/wCajy/EPnHbc8Qzkgi8UQDLVivU+cqFInZZaEDPmLuGIDNfoBE+I1nhDwwWKQwI7R0ni/APDC5siVzLbOUAZmG6hqd9I5djFL4nMNhfq+g9YRI/qbT1Omjbqtw7maqZnOYG+4PXtECu8QklNoRQpQcB7tbqRDm3ES3kzUw3DClPiaOLDt3idOJFPxAjvtDqeqKEJQoaBgxMTV+GqIDpsSAFajmFlDqLwmx3N8o2GFa8RsjGUDeH1XEPK6AVPYFmS/d4hp8BQoJSSQpSXJGxB1bvpF+upZMmQmWSHJcB7jX4jGNteeOYM6tjMvh8utS1l1E6m5jWq8SSVgMCQzgiwIf11Pyirg6JYIPfy84Ka6kppkv4UpVqVJDKNhqreB2WDfzHK1PtjEFps6Y7pQWb7oLMTa8VKzEVC2h+YjcFYJYITMANxbfpv7/rAtUzCpRUo3NyerwWsbjyJm74Dgy1h8+VMzCoBU6hzhgsWbXcRe/+OpS/hLU/Usz31YafztA4FEFx1jZl42LMSDpbfyEGdXH09QNT1n6xzHIrahCjLWySRrsR1B0iCZhU4KSuXqCw5h0fr0ggwvDFTjnm8qAGCbZi9rg2Fv0jRpFJkgoASxsSbj1cQsblQ/EDPmM+ybByTjxBU0lRkzKluAdi5t2jErKwqUCzdoNZtcZK1IJcEWa7bhurRVpsEkLS6ksp3Be5/SNpeF5YftA3UnGA37yLAMKCwlcxYIe4DN0YkHMD6MbRqV08fVEhKPDUpkktlUwJKmOt2/8AIxMjC5UvMymTuCeV3BBzHo3bWLSfDngMsKyl7PaxFiYVe0F956/6ifbDyIGzMPlsyTlL6qv6RmV9J4ak9wHOxO7R0adg8sBwWUBZ9/R/n2gQxSrBdKi50y5WPYJS1rw3RfvPHMaesFd+MfpI8FrsqwFGx36QRYPQzKqcUoB1cq2SH69e0R8HfRVUVJC5+aTKN2/5ih2B+Edz7R2nB8AlU0sS5SAkD3J6k6kwyaRu3Rf8Udm2UMB4bTIQBqdzufONOsm+Gi3xGyR3i8lMQLpHWFE2AsO/WNupC4WJnmRYfhwCDmDlRdRO5ixKw9CfhSBFlMexaoFGBIZHnA1IGwcs5h7Rk49SrmpSlCQRmDk6gbtF6jpMiQHNg2rxAx3EY4lSxChqpwGphRrIl8x0RLiWGERcqQqhhMTKTDCiJLlOaIE+IuD5c/MWyrI+NIAJ8+sGipUQTJEZKgzQYjqfPvEPAVVJJUlPioG6Lq9U6+zxgSazIMpSQQX6EHuI+l5tCDGDjHBtPP8A+LLSTsdFeiheIQMYMsMQciccwdCKh/EUUlLWGqn1u1tIJqehSiSrL91Y3d0kmJq/gQUszPTlSnBdKiGSLXdnMOqZ6ZYWEl7BtH+XnHPvPywJmxye4yjSXdOXMARzB+UkFrHW3feKE3g5U0qXOmjOr4QmyQepJ27CL2BU6swmHcHKDa26r+wifFV1algyBKXJs6XSx65ypj7WgAdgcAgTCnmDdDTplEomDnSWLksPQa+feN2XMQUhIUhuhUW/KPMZmU6JRTMly0TltmTKUVZSnQhTMncNpeMabRKSkLS5RuTqk92s3Qxs/M5M6+n1S/SZuTaKURzpkt1SSVPGXX8NIUCZJu2gLj9xFZJHWH5gBrECODwY6zVsMEQcm05SSDtFvh+TlXnIcXHlpeLhBmq/MxSl1a6dSkWIPMH7w5uLLt8zl7QjbvEJqmv8JJa9rgBgIwcQ4kcMnXr3hqK1U9QQpWUF9Bvs/aJDwbMUVql8yUIzrVpcagDcwFa60Pz7mn1bH4qZToqk5uYuD8u8EuH4qEqCeYsNQTlHqFW9vaMjDuFaucR4dNOUOpQUp/7lMIM8M+jGsKOYS5b65lZiPRLh/WNXVbvExuBXDGZk+nM8FIKRZ2uzuGH86xaw/DESEt6qUd/2Ebo4f+rJY8x3LM58ukZlUjOMpDg7NHJd2+joT0vp2lVaw3ZxLNTXqWliXB/KI8OmJlTUzfDQsp/EkEh9WUdD3hqqIgOFOR8Q6CI5My0DTK8rOoK6nrKYyPM6vhlaidLC0aHbcHoYuARzzhfFjJmM/KdRHRElw4jv6a/3V/OeJ1+jOmswOj1FChR6BDM58cmHQkphk6elA5j6RJI5oo1uJhAYXMZ+I45smwgcrsWUqyB6j+XMDawCEWsmaFTiwzcywD0hQNmjWb5VHuxhQv7kNsnRKTF0r3i+lYOkcfoOJ2+N0nqNPaCeg4lOoOYdjDeYriHKpcMKYyKPiRJsf7xqya5CtDFyYnpTDCiLOV9IaURJJVMuIZ9GFBi3qHi8UR5liEZlQQxDgkzC4mdtwW9DeBbEfo4mSyVDNMFtCyhfXvHWAI9VLhY6ZPHErAnI5VEtSkoyHMoMCU6AdyLaRoyqPwlqSqUXLNlUkA2uSNo6J9SS75Q8Z9Xw8las0B/C4H3kAEB53BHjrf6uUlX3s3I/VQ/SLtJ9FgIAnLUGTlHgrUh0kksob6wbUuGBGhV72+cXgILXpwvJmhx1Of8A+TlJsuoH/wCif/SF/k1SbzKg+a0/+kdAaPIY2ib3t94F0v0VUiAwM03e6x+iRD/8qaAqzKlKWf6pq/yBEGMKIFA5xKLsezBOd9GtIwEmWJJe6kjMpQbQlRMUMY4TlUcrxpSluCAQT8T+Wn9oNJ04jQPGVUT5ijdFveAW0o+cjmZPMFcP+kRYU0wBQ3tf3EX8X42TMklMvMhRIv2BjWVTy2bKhI6eEDfqesDWKSQpaZaTJN3KkIyK/wBRdmhOwXVrjdM4MWF4tNmcpR4w3zJJP/dtE9VMlFPwZVA7KsPcQVYSiVKlhCSD+I/iMWVzkG2R+2URQ0TFeW/cZjFd9lfCkwPPDJmyyZU1GUi4Yv3ckxhTMKVJfMAQ9lC4PrB4nAj4meUDKB+JOqSP+naLeIcNpmpCWYDTLa8UNIduAMEfn3OrpfVHRv6h4nMgou8dK4YqjMkh9rekYlVwVk0V7xtYdVy6eWEjmPsI3pqXrfJ6hvUtbTqKwE7m0mVDZ09CPiPpvGBWcSKNhYe0D9ZjYfUqPQR0C4E4IQmFNZxCBZFu8DeIY45YEqV0H6xlrqFzP6R0GvvF6gwgq2gDWE8CHFYHJkEtC5pv7DSN2hwoJDnWL9FhYSNIuKQwi1TyZTP4EyJ1QUloUQ16ecx5F4knKjClz1JLpJHlChQaCmlTcSLT8Qzd9DG7h3EgV8KiOxBjyFFzM3qbiJaY1qbip9R8o9hRJMTTkYyhWoMXJcxKtD8oUKNCZjzJhpTChRJJ5lhAQoUSUYmjzLChRJBPWjzLChRJcTQssKFEkiCYRlCPIUSQypV4e4J7aRl4PwuhQfLfMXvreFCgTIpYEiUIQS8MSgXYQxdTKR1PkGjyFBMYlytM4hlpBZLHazvGZU8RLVpb5QoUCycwuBMmsxVrqUYx5mPPaWlz1NoUKMucCbQZMiImL+JVugsIuUmFvoIUKF87jzDn4jib1BgY3jfp6EJEKFDKqBFmYyYiKtQqFCjZmRMaeHUYUKFA4Wf/2Q=="/>
          <p:cNvSpPr>
            <a:spLocks noChangeAspect="1" noChangeArrowheads="1"/>
          </p:cNvSpPr>
          <p:nvPr/>
        </p:nvSpPr>
        <p:spPr bwMode="auto">
          <a:xfrm>
            <a:off x="63500" y="-8429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33" name="Picture 13" descr="C:\Documents and Settings\Rendszergazda\Dokumentumok\Képek\zsidóság\alter_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212976"/>
            <a:ext cx="2246561" cy="330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12192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…a zsidó mesevilág…”csodarabbik” élete…</a:t>
            </a:r>
            <a:endParaRPr lang="hu-HU" dirty="0"/>
          </a:p>
        </p:txBody>
      </p:sp>
      <p:sp>
        <p:nvSpPr>
          <p:cNvPr id="32772" name="AutoShape 4" descr="data:image/jpeg;base64,/9j/4AAQSkZJRgABAQAAAQABAAD/2wCEAAkGBhQSERUTExIWFRUWGBgaGBgYGRkbHRscHxsbGhoeGB4fGyYfHBkjIBocIC8gIycqLCwsFx8xNTAqNSYrLCoBCQoKBQUFDQUFDSkYEhgpKSkpKSkpKSkpKSkpKSkpKSkpKSkpKSkpKSkpKSkpKSkpKSkpKSkpKSkpKSkpKSkpKf/AABEIAJAAkAMBIgACEQEDEQH/xAAcAAACAwEBAQEAAAAAAAAAAAAFBgMEBwIBCAD/xAA9EAACAQMDAgQDBwIFAgcBAAABAhEAAyEEEjEFQQYiUWETcYEHMkKRobHwFMEjM1LR8XLhFRckYoKi4hb/xAAUAQEAAAAAAAAAAAAAAAAAAAAA/8QAFBEBAAAAAAAAAAAAAAAAAAAAAP/aAAwDAQACEQMRAD8AWmvNetqHtjCA/fY7hvuJ6CDNs4BPNQ6e3Cqqhkz33c/M/nRzR6Qra3/BRCw88JtJBnJI5PPPrXOk0kKWMkH3OI9jmgpabp5dgrciJ2nvPJzVqxZDXFUcruwMfnRTQ6USXiZHIEHv/vQ3rWuS0fhqrXL5Hlsr97/5EcDvQEV0TuHXYpjbMmAOTM0K1fiTS25G5rjwPKk7Z9C8xU/TvCdzUKDq2YmZXTWyAqj0c5JPHBpP+0i/bGq+DaRbaWlClVEAtkkn9KDzrPjd2MWkRAGkRLHjuSY/IUvXup3rhy7fIGB+lU57V1bOc+tB2Ljz94k/9R/3rkXWn7xHyJrpvaMYru2wM+vagtabqbJ965e9itw8x6Gj3R21N+4TYZbxJEqxKNx8+ff2pWG04qXRu1q4txGIZSCI9Qe9Bouj6nbtkpqEvae4ezM5Q/Jp70yWNCpUNbLQxEFWZhxjvU3hzr667SrdaN0lbiEAieJgzzzQt/BbW3a9orrWXJkq3+WxyYiMUBIW7gBBuXMYEO37T7VyNRcyq3bi8mTcb0jsfrVfpviMuVtatBY1PG04VvdD2J+faiN7ThRC7uYaeM+9BV1Ny8hj497P4viNgGO0+1VRcvOzD+o1EAgyLrj54mi+lAuWmQtuAwD3xz+9U/6IPklRA4iDj1zQVn05YLEztkyWz7CflVsdPJG8gjOAR2xPFWPgEgbWC4gDn9qD+JepPbA0Vh9+qubQCOLanLFvQxQVupddJuf02k2O5/zLgnbYBwSfVhk/SjHQfDlrSKXR/jXWJm8whiCOxkkAVR6X0W3pU2W4Ykr8Zv8AW3eT/pmY+dMFtVcqFAxOBOPpQR2V+ES5EwCxYk/OsMsaHUau4WVGYs2T7n3Naz4v6gVsG2CwLEiIORyfeKg8I9OtgLtBLRJ7AfkfWgT9D9lmoZgLjIkgnJk/pRb/AMnXAj453Hjy/wD6rT9VomZLcHbmSwjPtzXqW/8AFkk7RwCPeOZoMf1v2V6m0fIyXNw44P70s6/w/fsgG5ZdR6kY/Ovo1rK7pIUAxGT/ADt2r9rego1sLKlYyCJGeaD5msruFdC1PetZ8RfZbZKs1k/CcbSCJ2n1kcisz6t0G9pmK3V9YZcqe0g0DR9lfUzb1X9OTIugxk4YCfT2rUM7gOROef1msJ6V1JtPdtXVBV1YZ9p/2r6BuEugKBpcBgYGQROO0QaBe6108asEFfun7/JXP4e/5UJs6p9LcVNTcmxxbvMpywOFfPz/ACprFsAAjyzk9p+dQ9R0dq/YazcTerc+obgMPcCgjs2WQAsRHqBxP1g158bcTIDH3XseOMUL6Heu2X/oNXcLuwmy/wCF19MwZEH1o3dslYIySII4zQUtXr0s2nvNj4VsviMmMLn1MD60O8MdNLqdXfDNqNTkmANqcKuPUDNUfFGo+NqNLo7YLBXF7UCCBAK7Qf8A7fnTpZUqdzRkcelAM6l00Ku6CJjg8x61Y6Xp2D7ZzE4B716dEwO6DAgxzyZ/KrupuFbVy4cBFP3cfmZoM88TdR36hldWmy7oIzIJ5+tMPhC2o8pIJaQAFPH8zSX066zIzzJa4uckxnJ/nejmi8caBYDve3KcMtv9/wBaDUGsBAFEEAZkTj2qC9oxuBbMnA7RQvoXiyzrJNi6bhEgqylT9ZoomoIQXHMHiBkT86Dm6TAGOI9eJ4q105WbzTAjuCJJ5qjc6/aCrvvIpAMhmHf0/wBqj6f4z0rFUTU2yQ3AoL2v6Sf8wHEQwPcD0xil7q3hZLqQ4EFWIHHpn5im3VWRcZWBlYMxGfkKrX9O5J2sCEEbWjg8UGE9e8CPaG62d1tuCTn5fpWn+HtcbmhsvncqLbgTMqAp/aqPXbMN5VJW2wA2RyT7/wBqm8OKyPcs3Tmfic9zMj554oCgtwdpIA9CTJFXNMBwoA7+/pnFeavTiVMyQOTjFWCy9oiBnM0ADxBom1SoFEXrfmsucAEHieSDVfpGtN+zvn/FVitxPRxIM+x5pi/oxyCQQIWfn+9KOt0x0/VTuH+Frl29sXVA/LA/WgGeCWv6gX9ZcUTqWPmkAKLYIhfaW/SmtbJuNtJAIAXyk5zVLwn0MWdHbsufieUyMwsyexpm0GhCopSBHYgwB7UFLRdMeWEsRkfe9470o/aJ1Z1FzQgBRKEtLFj3jmI7Vpb2glt2WJ2kgkTmO+flWQWNT8W8957m90YhoAAb+1AX6L4eX4VtC3ImCOJ9x/P7r9nwlfBBTT2ILspnzkCeTJimvoPUFe5BVufXiPejWt0DWwPhnAVjgTB/hoFb/wDm3tXwQiLcLhUNkFFaVk8GMVpXXek77LWjMERCxIMUv+FrDXdR5iSllMyMfEJHH0mm/qWSVAklZ5g9hQYd4g6JptMrTZvuysFJJCjIJwCDNHrOnSyVRdOGV4kPaUOgjBDKIPenvUdG3DPmBPmV88Z/2qD/AMNNyCTt+R7SPegv+G3/AMELhQOMZP5Vx10MiygyxgmYwKtaO0B90ZXEzUPV7YYeaF59SaBIvdMaQQZNxw0Akfd5rzWRafds3FPMWAk/XMkU039HtKkBSFDYn/UP0oJ1LQpi5EEq0xMA4kH5UBwqXILRtgBSBiu7qEKAB3iR371J0a2vwLajzKUBJ9/aubkHEkROfSgj04JyVZfmQaV/tAVn0zOpi7YdLy9z5TDR9P2pmGiCjkQR3+sHNUh01SWkh9yssH3BHr/IoJ9b8VfNIYQSFXH6RVrRawiAV27lnjvzBnFWNTpxPmUjnjH96/WHULBBwfXd+tBS8Y9U/p9GYEs5CA+k/wBqybpCPbusrL5MkjMNyQZp6+1W3da3p1tgBS5kyvPlIx+dJq2/8cW7haQqg7cGe9Bc6ejW7y4PnLEDjtjJ9j/xTfqtQtpQwUwVMxJg0l6jcmwqWJQuRI4BgDPyFHNEHtpua5uYSUCnAECd3vM0Db4A6zauhlRmZuWJ9eMz9KManrFhnbZcVnQQQpk896SumaxcMCpf8YkAj60cuaZFYGyYLGJJxn1HeKAojzK5kQTxnNWxpAOR7/KKp27qMpEEviTHfvHt/vUguqC4UEGBJj50H6VHAKkjn/tUQuh2/PPvxmquoul1iSFBEmIJjsPnxXHQgW+J+ESYkc8/X+d6D3U2hLMHhoUnOMH5GhWodWsMWjLMInkT2/KrXXdUSEsYIc9h2WeT2qn1IhAqD2UYmIHegMdG0ps2UG7hflz9KmvovPM8g8fzvVzT2iyruaSAPlXl9MRgZ5xQD7mmJBDH0wTiq1rTbZIjHpPrRRNPvwVBE849K6tahLe4LIgnnIH1oBvTupfH09m+iD/ESR+oj6UR01huWQfLvmkj7ItTcOmfSvhtK8ETmHk/lK9vWn9S30x7z+dAjfaNqHa9bT4dtbaWxc3MGksCAQDMfpSnZcXfNtE4G4EgyT704faXpviXrIaAFQ9yPxj0pZ/8NXctm2dxLT5TMdzJNBNr9DuLbLbsCVUzwIwfz/tUqaVEJQAqQ7YPJXsR6Zoh08kxbfcFV8Nv+9+3arS9DN53fcQgUopHrzJzJ5oIn6A11o/rLtldv4dhWeY+6T3HepLfhzUW7m4a9Li7sB7ZJGI7EUY6LoWRDLTKkj1mQOPlV27cBuswE7JBAB5n/vQUukCbhDMCydwCsxz+4/nJY6UlQCIlu5BmhXVbbWyjqwQEgAFQAQRkT9KLbwdogL3MEn0oK+sSRtYwogTxBmK5XdbXnBcR75zVvUr5gJ3ZHMmczxUi3gwQbfxHgYEUCxpXa91G7d2MqWhsEcEhYP1rzrdo7FYTu3MZ9Mj9oriz1CNbeCl4EkgnBzmBRcufgSyyGBaCB39/rQXtLea5aU/i2+bH0ro2vLkkD5VLotAFtIAD90VHeSGMcHHJ/agq3DtgjiflUcbkZGIgzzMRBPr6CrllRwRAHJif5ig3inqR01m46AMWHw1HqzjaI+U0ArV6uz0jqDai7uGn1yZZRO25bzke4ah/U/t606Bl02ne6ez3IVfyBJgU4+JvDa9Q0z2HjfBNskYV4McV8ydQ0TWLzW7ghkbaw9xQOt3x5r9deUm4qfhwo2hSZzjsP2pt6IVt3VLOjnYzMxO3nHEVlfTeobGwxVSR9M069PZbg53JC+YGCSpmD3g0DdpbRuGNiAbmIZiYHr2pj0usK3NmyUMZHrmY4pO6T1G4zuLAiJw4BmZwsn+Yo21x12wgExkiIYCPXigZGWd7IxTywDA71ZVAoYk7v1n1nigg1g2EXGXfydvAOBmrmnYsMwxJgn1A/wBNBcW0Lu3eMZPmOM8fz3qbS6UKe5PeYjntVbR7ySzQR90Lt4E4ohcRlBkyeMekUHnwSZjBHcUH12qFsrnbAZgc/wDNHbRlIgj5zSV44vhPhjYeHyDGW2xPsKD3ft05uW2S6TElj6ng4FW9HfQ2lVjl1wAfbtJ4oP0/Wp8BrTvCkCeI/MmlXxd4y09tbaaXdcu7SpMiEwBiD7/pQaN4X8aafUf+nW4PiWztA43COxHNG9VageYHnAn29q+bems1oqbZIYZn3rWvCn2opcC2tUAjYUXABtJ9+4NA4BszzP6Y70r9fZNRrtNpTkWSb90ACAQNqK0HBzMGmPqWqXT2rl2fKgkQZk9gPeT+tA+j6L4YbUXcXtRDPEYz5VmOwoG/R6NQW2k/3rNPth+z5tROusy1xQq3ExkARuA5kVqFxYB5XiJr22onG0lu0T2zQfIDWc+1XFsOMoeB8q0/7T/svZS2p0ltmUlnuoPwcGQPTms10bEwCM5kwaBl8F6wpuQlt2GE4AwZz+VOHSb4QNva4ILfdkj1E+np9Kzm9p2kEyBGCD2/enLw14u37bVxkAJmc9hEGgZ9Lr2YQU27lHaSe+Yolp7qXYI2o4BjJkdwc/3qhcAN6EYbiCCZYYIjAwKI29KLhhlhRj70lhEZ70DTorgVMEHaufc/8Va+ARJHJ/L2oPYO1AqyOQQDInsDipm6jdYeZQAGHmB/SgtxO48EkgCfTvWHePPGb3dU1lG/w0lT33MMH9RWhePfGw0WnuFSrXHIS2CcifvH1xXz9ZVnctJiZZieCTk/vQX9VpizECCBkyeDUun0zWx5VGMkxXCvAJBJECPU1CCSB5mk9u1BJqTubzAAzzxX62BHaPr/AAV5Z0oZkEkTn+d4pu8KfZ9c1by6sunB/wAwR5vZf+O1AX+zXpl3UBWcn+lsMW2zl7sDEH8Ix9R860u7dFwiVzz8q80/TVtqERfhosQqgDPFWfgwSFzxyO1BJfud2acx3qcASGn60PW23m3y3zgfPirFu2fwKYxigIByFiQQTBB7j/bNIXjb7Ik1G6/o9tu7Bm3+Fj3zPlP0pz3XFMEA8RmrO26ASMeXA9TQfK/UDdtO1q8pVrZ2w0jiRjjGKjRSjghgRMggjHevpbqXhbT6u1/6vTKzYlo8wPsRBrO+vfYG4bfor4AE+S5IPyDAEd+9AJ8BdTvam7eut5yPhjvhRJMYjt+ta30kI6i5BG3tEA55zHrWMeHelarpV26NVauojjYrjKBiymTB4gGtt6V1C1etk2blt1EqQpP96CZ7igkjPeIHYUH1vVVtzuMbQGMkD+d6vnSEXQYMTEds+vesU+0fxsdRd+FbJCIGDBcBj++KAX4x6gddqGuMwCAwijPlGJoL/SAAQhgzGOa/WLojJAPGKLaOw951RAXOAFGTnHsKAXZJJ5IieYx61b0uha6wVELECcAkn6Vo3R/smckNfZbSsD5R5rnp3G0TWgdL8MafSp/g2wjAAbjljHcnt9KBL8I/ZWqMtzVwYMi3tMn/AKjOO9PvkRAlsKirwAIAr15gAndHf3qvqj/7ZU5/tQeHVmASv7/nXN7UcmRxMd/lzUdy7P4f7x/IqrqtywSxUEniBiCf7UH/2Q=="/>
          <p:cNvSpPr>
            <a:spLocks noChangeAspect="1" noChangeArrowheads="1"/>
          </p:cNvSpPr>
          <p:nvPr/>
        </p:nvSpPr>
        <p:spPr bwMode="auto">
          <a:xfrm>
            <a:off x="63500" y="-668338"/>
            <a:ext cx="137160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2774" name="Picture 6" descr="C:\Documents and Settings\Rendszergazda\Dokumentumok\Képek\2011-05-15\Kép 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84984"/>
            <a:ext cx="4309740" cy="3231656"/>
          </a:xfrm>
          <a:prstGeom prst="rect">
            <a:avLst/>
          </a:prstGeom>
          <a:noFill/>
        </p:spPr>
      </p:pic>
      <p:pic>
        <p:nvPicPr>
          <p:cNvPr id="32770" name="Picture 2" descr="http://t3.gstatic.com/images?q=tbn:ANd9GcTM1MR7SILgLiHo19HeP-FqW-U1FNbsThIIKUhIFYXqLtHM-s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2684363" cy="3274926"/>
          </a:xfrm>
          <a:prstGeom prst="rect">
            <a:avLst/>
          </a:prstGeom>
          <a:noFill/>
        </p:spPr>
      </p:pic>
      <p:pic>
        <p:nvPicPr>
          <p:cNvPr id="32773" name="Picture 5" descr="C:\Documents and Settings\Rendszergazda\Dokumentumok\komárno 2011\136872_212306494_big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556792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NSZKI_ENG_ENG_MEDIUM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85660" y="2780928"/>
            <a:ext cx="4715340" cy="3772272"/>
          </a:xfrm>
          <a:prstGeom prst="rect">
            <a:avLst/>
          </a:prstGeom>
        </p:spPr>
      </p:pic>
      <p:sp>
        <p:nvSpPr>
          <p:cNvPr id="5" name="Cím 2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219200"/>
          </a:xfrm>
        </p:spPr>
        <p:txBody>
          <a:bodyPr/>
          <a:lstStyle/>
          <a:p>
            <a:r>
              <a:rPr lang="hu-HU" dirty="0" smtClean="0"/>
              <a:t>…a holokausztról..</a:t>
            </a:r>
            <a:endParaRPr lang="hu-H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7605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hu-HU" i="1" dirty="0" smtClean="0">
                <a:solidFill>
                  <a:schemeClr val="bg2">
                    <a:lumMod val="75000"/>
                  </a:schemeClr>
                </a:solidFill>
              </a:rPr>
              <a:t>	„Holokauszt Isten elleni harc volt. Ki akartak irtani egy népet, amely a monoteizmus hagyományainak a megtestesítője. A zsidók létezése az egyetlen bizonyítéka annak, hogy Krisztus élt. Hitler a kereszténységet is ki akarta irtani. Nem ellenséget öltek, hanem Isten tanúit akarták megsemmisíteni.”</a:t>
            </a:r>
          </a:p>
          <a:p>
            <a:pPr>
              <a:lnSpc>
                <a:spcPct val="90000"/>
              </a:lnSpc>
              <a:buNone/>
            </a:pPr>
            <a:endParaRPr lang="en-US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	(Heller Ágnes </a:t>
            </a:r>
            <a:r>
              <a:rPr lang="hu-HU" sz="1800" i="1" dirty="0" smtClean="0">
                <a:solidFill>
                  <a:schemeClr val="bg2">
                    <a:lumMod val="75000"/>
                  </a:schemeClr>
                </a:solidFill>
              </a:rPr>
              <a:t>- Hetek,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2010. január 15.</a:t>
            </a:r>
            <a:r>
              <a:rPr lang="hu-HU" sz="1800" i="1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endParaRPr lang="hu-H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5145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…beépült a zsidó folklórba  a holokauszt élménnyel társuló  zsidótudat változás, vallástudat módosulás, szokásváltozás, a tárgyi kultúra változása, a mesék, zenék holokauszt jellege… </a:t>
            </a:r>
          </a:p>
          <a:p>
            <a:pPr>
              <a:buNone/>
            </a:pPr>
            <a:endParaRPr lang="hu-H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hu-H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hu-H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hu-H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hu-H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							</a:t>
            </a:r>
            <a:endParaRPr lang="hu-H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…holokauszt  folklór…és a zsidóság </a:t>
            </a:r>
            <a:r>
              <a:rPr lang="hu-HU" sz="40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akkulturációja</a:t>
            </a:r>
            <a:r>
              <a:rPr lang="hu-HU" sz="4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…</a:t>
            </a:r>
            <a:endParaRPr lang="hu-HU" sz="40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u-HU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	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“…Ha a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dolgok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ismeretét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elnyertük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akkor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elértük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a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megértést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; ha a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megértést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elértük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akkor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az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akarat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őszinte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; ha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az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akarat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őszinte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akkor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a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szív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rendben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van; ha a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szív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rendben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van ,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akkor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műveljük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egyéni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életünket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; ha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egyéni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életünket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műveljük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akkor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az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otthoni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élet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szabályozva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van; ha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az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otthoni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élet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szabályozva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van,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akkor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a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nemzeti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élet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művelése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az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alapja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mindennek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.…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Lehetetlenség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hogy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az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alap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rendetlen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fölötte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rendes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legyen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az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épület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.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Sohasem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volt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olyan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fa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a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világon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amelynek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törzse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karcsú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s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felső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ágai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nehezek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és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erősek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. A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dolgoknak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oka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és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következménye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van,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az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emberi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ügyeknek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kezdete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és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vége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. Ha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az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egymásrakövetkezés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rendjét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ismerjük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: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ez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a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bölcsesség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kezdete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.”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(Popper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Péter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: A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belső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utak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könyve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)</a:t>
            </a:r>
            <a:endParaRPr lang="hu-HU" dirty="0" smtClean="0">
              <a:solidFill>
                <a:schemeClr val="bg2">
                  <a:lumMod val="75000"/>
                </a:schemeClr>
              </a:solidFill>
              <a:latin typeface="Book Antiqua" pitchFamily="18" charset="0"/>
            </a:endParaRP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4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m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ottó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: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22860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dirty="0" smtClean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hu-HU" sz="2400" dirty="0" smtClean="0">
                <a:solidFill>
                  <a:schemeClr val="bg2">
                    <a:lumMod val="75000"/>
                  </a:schemeClr>
                </a:solidFill>
              </a:rPr>
              <a:t>„Hát a zsidónak nincs szeme? A zsidónak nincs keze, szervezete, érzéke, érzelme, szenvedélye? Nem ugyanaz a táplálék táplálja, nem ugyanaz a fegyver sebzi, nem ugyanaz a baj bántja, nem ugyanaz a gyógyszer gyógyítja, nem ugyanaz a tél és nyár hűti és hevíti, mint a keresztényt? Ha megszúrtok, nem vérzünk-e? Ha csiklandoztok, nem nevetünk-e? Ha megmérgeztek, nem halunk-e meg? És ha meggyaláztok, ne álljunk-e bosszút?„</a:t>
            </a:r>
          </a:p>
          <a:p>
            <a:pPr>
              <a:buNone/>
            </a:pPr>
            <a:r>
              <a:rPr lang="hu-HU" sz="2000" dirty="0" smtClean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W.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</a:rPr>
              <a:t>Shakespear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: A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</a:rPr>
              <a:t>velencei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</a:rPr>
              <a:t>kalmár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, -Shylock-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hu-HU" sz="1800" dirty="0" smtClean="0">
              <a:solidFill>
                <a:schemeClr val="bg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…A holokauszt kérdés a kezdetektől napjainkig és a zsidó folklór…</a:t>
            </a:r>
            <a:endParaRPr lang="hu-HU" sz="36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…a holokauszt jellege és felismerhetősége a zsidó folklórban példákban…</a:t>
            </a:r>
            <a:br>
              <a:rPr lang="hu-HU" sz="4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hu-HU" sz="4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hu-HU" sz="4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</a:br>
            <a:endParaRPr lang="hu-HU" sz="40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Az egyiptomi rabság</a:t>
            </a:r>
          </a:p>
          <a:p>
            <a:r>
              <a:rPr lang="hu-H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Eszter története a Perzsiában élő zsidóság megmentéséről</a:t>
            </a:r>
          </a:p>
          <a:p>
            <a:r>
              <a:rPr lang="hu-H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Gettók létrehozása a középkorban – bűnvádak</a:t>
            </a:r>
          </a:p>
          <a:p>
            <a:r>
              <a:rPr lang="hu-H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1492. március 31. száműzetési rendelet Spanyolországban – 1492. augusztus 2. kiűzetés napja</a:t>
            </a:r>
          </a:p>
          <a:p>
            <a:r>
              <a:rPr lang="hu-H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II. világháború és az azt megelőző időszak</a:t>
            </a:r>
          </a:p>
          <a:p>
            <a:r>
              <a:rPr lang="hu-H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Napjaink történése</a:t>
            </a:r>
          </a:p>
          <a:p>
            <a:pPr>
              <a:buNone/>
            </a:pPr>
            <a:endParaRPr lang="hu-HU" sz="2800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2">
                    <a:lumMod val="75000"/>
                  </a:schemeClr>
                </a:solidFill>
              </a:rPr>
              <a:t>…emberek…tárgyak…történetek…</a:t>
            </a:r>
            <a:endParaRPr lang="hu-H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7" descr="IMG_1214 rt lr.jpg                                             00204E39G4 160HD                       C115C5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3888432" cy="267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13maart'09 (45) cropp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3312219" cy="250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C:\Documents and Settings\Rendszergazda\Dokumentumok\komárno 2011\sonerhanuka-debrecen2008drot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988840"/>
            <a:ext cx="2619375" cy="3562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Mi mutatkozik meg az egyetemes zsidóüldözésnek s a Magyarországon legújabban kialakult helyzetnek mindebből az összképéből? Az, hogy egy olyan embertelen, </a:t>
            </a:r>
            <a:r>
              <a:rPr lang="hu-HU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dehumanizált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viszonyról, előítéleteknek, félelmeknek, közösségi súrlódásoknak, súlyos bántalmaknak és üldözéseknek olyan </a:t>
            </a:r>
            <a:r>
              <a:rPr lang="hu-HU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circulusáról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van szó, melynek nagyon sok kész sínje és útja van az emberek indulatiban, mozdulataiban és gondolataiban, s ezért esetleges enyhülések után is nagyon kevés kell ahhoz, hogy az egészre jellemző embertelen helyzetek tovább folytatódjanak, rekonstruálódjanak vagy újból kezdődjenek….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			(Bibó István: A zsidókérdésről – A megoldás útjai )</a:t>
            </a:r>
            <a:endParaRPr lang="hu-HU" sz="22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…a holokausztról mindig…</a:t>
            </a:r>
            <a:endParaRPr lang="hu-HU" sz="4000" dirty="0">
              <a:solidFill>
                <a:schemeClr val="bg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hu-HU" dirty="0" smtClean="0"/>
              <a:t>1,  Kultúra – Zsidó kultúra, Folklór – Zsidó folklór, Néprajz –    Zsidóság néprajza</a:t>
            </a:r>
          </a:p>
          <a:p>
            <a:pPr>
              <a:lnSpc>
                <a:spcPct val="120000"/>
              </a:lnSpc>
              <a:buNone/>
            </a:pPr>
            <a:r>
              <a:rPr lang="hu-HU" dirty="0" smtClean="0"/>
              <a:t>8,  A zsidóság tárgyi kultúrája(néprajza), zsidó jelképek</a:t>
            </a:r>
          </a:p>
          <a:p>
            <a:pPr>
              <a:lnSpc>
                <a:spcPct val="120000"/>
              </a:lnSpc>
              <a:buNone/>
            </a:pPr>
            <a:r>
              <a:rPr lang="hu-HU" dirty="0" smtClean="0"/>
              <a:t>2,  Zsidó kultúra Magyarországon 1900-ig</a:t>
            </a:r>
          </a:p>
          <a:p>
            <a:pPr>
              <a:lnSpc>
                <a:spcPct val="120000"/>
              </a:lnSpc>
              <a:buNone/>
            </a:pPr>
            <a:r>
              <a:rPr lang="hu-HU" dirty="0" smtClean="0"/>
              <a:t>3,  A „háború előtti” zsidóságról </a:t>
            </a:r>
          </a:p>
          <a:p>
            <a:pPr>
              <a:lnSpc>
                <a:spcPct val="120000"/>
              </a:lnSpc>
              <a:buNone/>
            </a:pPr>
            <a:r>
              <a:rPr lang="hu-HU" dirty="0" smtClean="0"/>
              <a:t>4,  A holokauszt kultúrája</a:t>
            </a:r>
          </a:p>
          <a:p>
            <a:pPr>
              <a:lnSpc>
                <a:spcPct val="120000"/>
              </a:lnSpc>
              <a:buNone/>
            </a:pPr>
            <a:r>
              <a:rPr lang="hu-HU" dirty="0" smtClean="0"/>
              <a:t>6,  A zsidó ünnepek világa</a:t>
            </a:r>
          </a:p>
          <a:p>
            <a:pPr>
              <a:lnSpc>
                <a:spcPct val="120000"/>
              </a:lnSpc>
              <a:buNone/>
            </a:pPr>
            <a:r>
              <a:rPr lang="hu-HU" dirty="0" smtClean="0"/>
              <a:t>9,  A kelet-magyarországi zsidóság kultúrája és folklórja</a:t>
            </a:r>
          </a:p>
          <a:p>
            <a:pPr>
              <a:lnSpc>
                <a:spcPct val="120000"/>
              </a:lnSpc>
              <a:buNone/>
            </a:pPr>
            <a:r>
              <a:rPr lang="hu-HU" dirty="0" smtClean="0"/>
              <a:t>5,  Mindennapok a zsidóság életében, mindennapi imák</a:t>
            </a:r>
          </a:p>
          <a:p>
            <a:pPr>
              <a:lnSpc>
                <a:spcPct val="120000"/>
              </a:lnSpc>
              <a:buNone/>
            </a:pPr>
            <a:r>
              <a:rPr lang="hu-HU" dirty="0" smtClean="0"/>
              <a:t>7,  Modern zsidóság, modern kultúrája</a:t>
            </a:r>
          </a:p>
          <a:p>
            <a:pPr>
              <a:lnSpc>
                <a:spcPct val="120000"/>
              </a:lnSpc>
              <a:buNone/>
            </a:pPr>
            <a:r>
              <a:rPr lang="hu-HU" dirty="0" smtClean="0"/>
              <a:t>10, Haszid legendák</a:t>
            </a:r>
          </a:p>
          <a:p>
            <a:pPr>
              <a:lnSpc>
                <a:spcPct val="120000"/>
              </a:lnSpc>
              <a:buNone/>
            </a:pPr>
            <a:r>
              <a:rPr lang="hu-HU" dirty="0" smtClean="0"/>
              <a:t>11,  A „csodarabbik”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szemeszter témái</a:t>
            </a:r>
            <a:endParaRPr lang="hu-HU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…fogalmak értelmezése</a:t>
            </a:r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artalom helye 1"/>
          <p:cNvSpPr txBox="1">
            <a:spLocks/>
          </p:cNvSpPr>
          <p:nvPr/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zsidó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zsidóság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askenáz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szefárd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haszid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ortodox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status quo ante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neológ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u-H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reform</a:t>
            </a: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2808312"/>
          </a:xfrm>
        </p:spPr>
        <p:txBody>
          <a:bodyPr>
            <a:normAutofit/>
          </a:bodyPr>
          <a:lstStyle/>
          <a:p>
            <a:r>
              <a:rPr lang="hu-HU" sz="4400" dirty="0" smtClean="0">
                <a:solidFill>
                  <a:schemeClr val="bg2">
                    <a:lumMod val="75000"/>
                  </a:schemeClr>
                </a:solidFill>
              </a:rPr>
              <a:t>		…a zsidó folklór …</a:t>
            </a:r>
            <a:br>
              <a:rPr lang="hu-HU" sz="4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hu-HU" sz="4400" dirty="0" smtClean="0">
                <a:solidFill>
                  <a:schemeClr val="bg2">
                    <a:lumMod val="75000"/>
                  </a:schemeClr>
                </a:solidFill>
              </a:rPr>
              <a:t>			</a:t>
            </a:r>
            <a:r>
              <a:rPr lang="hu-HU" sz="2800" dirty="0" smtClean="0">
                <a:solidFill>
                  <a:schemeClr val="bg2">
                    <a:lumMod val="75000"/>
                  </a:schemeClr>
                </a:solidFill>
              </a:rPr>
              <a:t>(bennünk rejlik)</a:t>
            </a:r>
            <a:endParaRPr lang="hu-H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3" name="Picture 1" descr="C:\Documents and Settings\Rendszergazda\Dokumentumok\heller\pendr\Zsidó Képek\zsido eletkepek\1hasid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373216"/>
            <a:ext cx="4448175" cy="45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1. Kultúra – Zsidó kultúra, Folklór – Zsidó folklór, Néprajz – Zsidóság néprajza</a:t>
            </a:r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Kultúra</a:t>
            </a:r>
          </a:p>
          <a:p>
            <a:pPr>
              <a:buNone/>
            </a:pPr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				Zsidó kultúra (folyamatos kultúra teremtés)</a:t>
            </a:r>
          </a:p>
          <a:p>
            <a:pPr>
              <a:buNone/>
            </a:pPr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Az egyén kultúrája</a:t>
            </a:r>
          </a:p>
          <a:p>
            <a:pPr>
              <a:buNone/>
            </a:pPr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Környezetünk kultúrája</a:t>
            </a:r>
          </a:p>
          <a:p>
            <a:pPr>
              <a:buNone/>
            </a:pPr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				Közösségi kultúra</a:t>
            </a:r>
          </a:p>
          <a:p>
            <a:pPr>
              <a:buNone/>
            </a:pPr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Tárgyi kultúra, tárgyi néprajz</a:t>
            </a:r>
          </a:p>
          <a:p>
            <a:pPr>
              <a:buNone/>
            </a:pPr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Viselkedéskultúra</a:t>
            </a:r>
          </a:p>
          <a:p>
            <a:pPr>
              <a:buNone/>
            </a:pPr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Zenekultúra</a:t>
            </a:r>
          </a:p>
          <a:p>
            <a:pPr>
              <a:buNone/>
            </a:pPr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Lakáskultúra</a:t>
            </a:r>
          </a:p>
          <a:p>
            <a:pPr>
              <a:buNone/>
            </a:pPr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Étkezési szokások</a:t>
            </a:r>
          </a:p>
          <a:p>
            <a:pPr>
              <a:buNone/>
            </a:pPr>
            <a:endParaRPr lang="hu-HU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hu-HU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		Népi kultúra: Zsidóság néprajza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Kultúra?</a:t>
            </a:r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4716016" y="41490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…mert a Mindenható – ember - természet viszonyát vizsgálja</a:t>
            </a:r>
          </a:p>
          <a:p>
            <a:pPr>
              <a:buNone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…mert a folklór és a tárgyi kultúra egyaránt jelentős szerepet tölt be mindennapi életünkben</a:t>
            </a:r>
          </a:p>
          <a:p>
            <a:pPr>
              <a:buNone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…mert szól mindenről ami történik velünk …ami körül vesz bennünket….</a:t>
            </a:r>
          </a:p>
          <a:p>
            <a:pPr>
              <a:buNone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…mert magyarázatokat keres…</a:t>
            </a:r>
          </a:p>
          <a:p>
            <a:pPr>
              <a:buNone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…mert a tradíció az első ….</a:t>
            </a:r>
          </a:p>
          <a:p>
            <a:pPr>
              <a:buNone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…mert harmóniára törekszik…</a:t>
            </a:r>
            <a:endParaRPr lang="hu-HU" sz="2400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miért a néprajz…és a folklór….?</a:t>
            </a:r>
            <a:endParaRPr lang="hu-HU" sz="4000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512168"/>
          </a:xfrm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	..amiért ……és a miért…..</a:t>
            </a:r>
            <a:r>
              <a:rPr lang="hu-HU" sz="4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hu-HU" sz="4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hu-HU" sz="22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</a:t>
            </a:r>
            <a:r>
              <a:rPr lang="hu-HU" sz="22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„…avagy miért is beszélünk  néprajzról és folklórról…”</a:t>
            </a:r>
            <a:br>
              <a:rPr lang="hu-HU" sz="22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</a:br>
            <a:r>
              <a:rPr lang="hu-HU" sz="22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                …mindenkinek van személyes-saját folklórja….</a:t>
            </a:r>
            <a:endParaRPr lang="hu-HU" sz="2200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050" name="Picture 2" descr="C:\Documents and Settings\Rendszergazda\Dokumentumok\Képek\Csalad\család régi képek\Scan022, augusztus 21, 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4552634" cy="3654449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	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“….	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Mind a magyarországi zsidóság, mind a „folklór” fogalmát a közismert értelemben használjuk: a magyarországi kultúrához huzamosabb ideig tartozó zsidókat vesszük ide, folklóron pedig a szokások, hiedelmek, költészet, zene, tánc, művészet, életmód közösségi megnyilvánulásait értjük. Ma már nemcsak a parasztok hagyományait nevezi így a magyar folklorisztika, hanem beszélhetünk városi folklórról, diákfolklórról, akár munkásfolklórról is.</a:t>
            </a:r>
          </a:p>
          <a:p>
            <a:pPr>
              <a:buNone/>
            </a:pP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	Egyszóval semmi akadálya, hogy e sorba beillesszük a zsidó folklór jelenéseit is.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….”</a:t>
            </a:r>
            <a:endParaRPr lang="hu-HU" sz="2400" dirty="0" smtClean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  <a:p>
            <a:pPr>
              <a:buNone/>
            </a:pPr>
            <a:endParaRPr lang="hu-HU" sz="2400" dirty="0" smtClean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	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(</a:t>
            </a:r>
            <a:r>
              <a:rPr lang="hu-HU" sz="18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Voigt</a:t>
            </a: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Vilmos: A magyarországi zsidó folklór körvonalairól Múlt és Jövő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)</a:t>
            </a:r>
            <a:endParaRPr lang="hu-HU" sz="1800" dirty="0" smtClean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…és mi a folklór…a zsidó folklór…</a:t>
            </a:r>
            <a:endParaRPr lang="hu-HU" sz="40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2111</TotalTime>
  <Words>484</Words>
  <Application>Microsoft Office PowerPoint</Application>
  <PresentationFormat>On-screen Show (4:3)</PresentationFormat>
  <Paragraphs>113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Papír</vt:lpstr>
      <vt:lpstr>A zsidófolklór és zsidókultúra esete…a felsőoktatásban</vt:lpstr>
      <vt:lpstr>  mottó: </vt:lpstr>
      <vt:lpstr>…fogalmak értelmezése</vt:lpstr>
      <vt:lpstr>  …a zsidó folklór …    (bennünk rejlik)</vt:lpstr>
      <vt:lpstr>1. Kultúra – Zsidó kultúra, Folklór – Zsidó folklór, Néprajz – Zsidóság néprajza</vt:lpstr>
      <vt:lpstr>Kultúra?</vt:lpstr>
      <vt:lpstr>miért a néprajz…és a folklór….?</vt:lpstr>
      <vt:lpstr> ..amiért ……és a miért…..       „…avagy miért is beszélünk  néprajzról és folklórról…”                  …mindenkinek van személyes-saját folklórja….</vt:lpstr>
      <vt:lpstr>…és mi a folklór…a zsidó folklór…</vt:lpstr>
      <vt:lpstr>…ami a zsidó folklór …</vt:lpstr>
      <vt:lpstr>…folklór a személyes történetek kapcsán…</vt:lpstr>
      <vt:lpstr>…a Biblia ismerete…</vt:lpstr>
      <vt:lpstr>…zsidó – zsidóság – zsidó vallás…</vt:lpstr>
      <vt:lpstr>…mindennapok…imák…szokások...             szerepek a zsidó közösségekben…</vt:lpstr>
      <vt:lpstr>…stetl…étkezési…szokások…viseletek</vt:lpstr>
      <vt:lpstr>…a zsidó mesevilág…”csodarabbik” élete…</vt:lpstr>
      <vt:lpstr>…a holokausztról..</vt:lpstr>
      <vt:lpstr>PowerPoint Presentation</vt:lpstr>
      <vt:lpstr>…holokauszt  folklór…és a zsidóság akkulturációja…</vt:lpstr>
      <vt:lpstr>…A holokauszt kérdés a kezdetektől napjainkig és a zsidó folklór…</vt:lpstr>
      <vt:lpstr>…a holokauszt jellege és felismerhetősége a zsidó folklórban példákban…  </vt:lpstr>
      <vt:lpstr>…emberek…tárgyak…történetek…</vt:lpstr>
      <vt:lpstr>…a holokausztról mindig…</vt:lpstr>
      <vt:lpstr>A szemeszter témái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holokauszt oktatásának lehetőségei a néprajztanítás szemszögéből</dc:title>
  <dc:creator>Zsolt</dc:creator>
  <cp:lastModifiedBy>user</cp:lastModifiedBy>
  <cp:revision>218</cp:revision>
  <dcterms:created xsi:type="dcterms:W3CDTF">2011-05-19T19:05:20Z</dcterms:created>
  <dcterms:modified xsi:type="dcterms:W3CDTF">2013-03-15T14:51:06Z</dcterms:modified>
</cp:coreProperties>
</file>